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08719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Колесник О. А. учитель английского языка МАОУ СОШ «Земля Родная» г. Новый Уренгой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844824"/>
            <a:ext cx="7488832" cy="1569660"/>
          </a:xfrm>
          <a:prstGeom prst="rect">
            <a:avLst/>
          </a:prstGeom>
          <a:ln cap="rnd">
            <a:prstDash val="sysDot"/>
            <a:bevel/>
          </a:ln>
          <a:scene3d>
            <a:camera prst="orthographicFront"/>
            <a:lightRig rig="brightRoom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Презентация к учебнику М.З. </a:t>
            </a:r>
            <a:r>
              <a:rPr lang="ru-RU" sz="32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Биболетовой</a:t>
            </a:r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</a:t>
            </a:r>
            <a:r>
              <a:rPr lang="en-US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ENJOY ENGLISH” 3 </a:t>
            </a:r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класс. Рассказ о гномике </a:t>
            </a:r>
            <a:r>
              <a:rPr lang="ru-RU" sz="32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r>
              <a:rPr lang="ru-RU" sz="32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айни</a:t>
            </a:r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2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92696"/>
            <a:ext cx="4248472" cy="5040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Прямоугольная выноска 4"/>
          <p:cNvSpPr/>
          <p:nvPr/>
        </p:nvSpPr>
        <p:spPr>
          <a:xfrm>
            <a:off x="5652120" y="2204864"/>
            <a:ext cx="72008" cy="720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55576" y="548680"/>
            <a:ext cx="3384376" cy="4968552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9603" y="2256067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</a:rPr>
              <a:t>Mum Tells about Tiny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949" y="90872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Mum:</a:t>
            </a:r>
            <a:r>
              <a:rPr lang="en-US" sz="2800" dirty="0" smtClean="0"/>
              <a:t> Listen, Andrew and Rose! I want to tell you about Tiny. Tiny is a gnome[nəʊm]</a:t>
            </a:r>
            <a:r>
              <a:rPr lang="ru-RU" sz="2800" dirty="0" smtClean="0"/>
              <a:t> (гном)</a:t>
            </a:r>
            <a:r>
              <a:rPr lang="en-US" sz="2800" dirty="0" smtClean="0"/>
              <a:t>. He lives in a fairytale</a:t>
            </a:r>
            <a:r>
              <a:rPr lang="ru-RU" sz="2800" dirty="0" smtClean="0"/>
              <a:t>(сказочный)</a:t>
            </a:r>
            <a:r>
              <a:rPr lang="en-US" sz="2800" dirty="0" smtClean="0"/>
              <a:t> forest. Look at his photo.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Andrew:</a:t>
            </a:r>
            <a:r>
              <a:rPr lang="en-US" sz="2800" dirty="0" smtClean="0"/>
              <a:t>Oh, he looks like </a:t>
            </a:r>
            <a:r>
              <a:rPr lang="ru-RU" sz="2800" dirty="0" smtClean="0"/>
              <a:t>(похож) </a:t>
            </a:r>
            <a:r>
              <a:rPr lang="en-US" sz="2800" dirty="0" smtClean="0"/>
              <a:t>a boy.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Rose:</a:t>
            </a:r>
            <a:r>
              <a:rPr lang="en-US" sz="2800" dirty="0" smtClean="0"/>
              <a:t>Oh, he looks very nice.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Andrew:</a:t>
            </a:r>
            <a:r>
              <a:rPr lang="en-US" sz="2800" dirty="0" smtClean="0"/>
              <a:t>He has very big ears.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Rose:</a:t>
            </a:r>
            <a:r>
              <a:rPr lang="en-US" sz="2800" dirty="0" smtClean="0"/>
              <a:t>His eyes are kind. Is he happy?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Mum:</a:t>
            </a:r>
            <a:r>
              <a:rPr lang="en-US" sz="2800" dirty="0" smtClean="0"/>
              <a:t> Yes, he is. He always smiles. And he often play jokes</a:t>
            </a:r>
            <a:r>
              <a:rPr lang="ru-RU" sz="2800" dirty="0" smtClean="0"/>
              <a:t> (шутит)</a:t>
            </a:r>
            <a:r>
              <a:rPr lang="en-US" sz="2800" dirty="0" smtClean="0"/>
              <a:t>. He writes fairy tales for his friends.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Rose:</a:t>
            </a:r>
            <a:r>
              <a:rPr lang="en-US" sz="2800" dirty="0" smtClean="0"/>
              <a:t>I think he likes ice cream.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Mum: </a:t>
            </a:r>
            <a:r>
              <a:rPr lang="en-US" sz="2800" dirty="0" smtClean="0"/>
              <a:t>Oh,yes. He likes cakes, ice cream, sweets, chokcolate and jam. He has a sweet tooth</a:t>
            </a:r>
            <a:r>
              <a:rPr lang="ru-RU" sz="2800" dirty="0" smtClean="0"/>
              <a:t> (сластёна)</a:t>
            </a:r>
            <a:r>
              <a:rPr lang="en-US" sz="2800" dirty="0" smtClean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1916832"/>
            <a:ext cx="2566716" cy="2232248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195736" y="1340768"/>
            <a:ext cx="223224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5949" y="1785927"/>
            <a:ext cx="1393723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59" y="1785927"/>
            <a:ext cx="1368153" cy="43204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2217974"/>
            <a:ext cx="1368152" cy="4189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708919"/>
            <a:ext cx="1296144" cy="4320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11860" y="3144934"/>
            <a:ext cx="1368152" cy="4189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672" y="3563871"/>
            <a:ext cx="720080" cy="4320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75851" y="3967093"/>
            <a:ext cx="944221" cy="4189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5949" y="4386030"/>
            <a:ext cx="889667" cy="41112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13481" y="3933056"/>
            <a:ext cx="1044116" cy="4320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4386030"/>
            <a:ext cx="1152128" cy="4111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3848" y="4941168"/>
            <a:ext cx="1476164" cy="36004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874" y="5626751"/>
            <a:ext cx="1823641" cy="425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3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529" y="908720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Andrew:</a:t>
            </a:r>
            <a:r>
              <a:rPr lang="en-US" sz="2800" dirty="0"/>
              <a:t>What does he like to do?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Mum:</a:t>
            </a:r>
            <a:r>
              <a:rPr lang="en-US" sz="2800" dirty="0"/>
              <a:t>He likes to play computer games, listen to music, ride his scooter and roller skate.</a:t>
            </a:r>
          </a:p>
          <a:p>
            <a:r>
              <a:rPr lang="en-US" sz="2800" dirty="0">
                <a:solidFill>
                  <a:srgbClr val="7030A0"/>
                </a:solidFill>
              </a:rPr>
              <a:t>Rose:</a:t>
            </a:r>
            <a:r>
              <a:rPr lang="en-US" sz="2800" dirty="0"/>
              <a:t>Mum, why?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Mum:</a:t>
            </a:r>
            <a:r>
              <a:rPr lang="en-US" sz="2800" dirty="0"/>
              <a:t>Listen, why do you ask so many question? It’s late. It’s time to sleep. Good night, sleep tight</a:t>
            </a:r>
            <a:r>
              <a:rPr lang="ru-RU" sz="2800" dirty="0"/>
              <a:t> (Спокойной ночи, спите крепко)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rgbClr val="7030A0"/>
                </a:solidFill>
              </a:rPr>
              <a:t>Rose:</a:t>
            </a:r>
            <a:r>
              <a:rPr lang="en-US" sz="2800" dirty="0"/>
              <a:t>I’d like to meet Tiny. Good night.</a:t>
            </a:r>
          </a:p>
          <a:p>
            <a:r>
              <a:rPr lang="en-US" sz="2800" dirty="0">
                <a:solidFill>
                  <a:srgbClr val="00B0F0"/>
                </a:solidFill>
              </a:rPr>
              <a:t>Andrew:</a:t>
            </a:r>
            <a:r>
              <a:rPr lang="en-US" sz="2800" dirty="0"/>
              <a:t>Good night, Mum.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581128"/>
            <a:ext cx="4536504" cy="216024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655131" y="1448303"/>
            <a:ext cx="2484277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9529" y="1844824"/>
            <a:ext cx="2344279" cy="4320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82212" y="1844824"/>
            <a:ext cx="2232248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1840" y="3068959"/>
            <a:ext cx="3384376" cy="50405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2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Олеся</cp:lastModifiedBy>
  <cp:revision>8</cp:revision>
  <dcterms:created xsi:type="dcterms:W3CDTF">2012-04-14T05:46:00Z</dcterms:created>
  <dcterms:modified xsi:type="dcterms:W3CDTF">2013-02-08T19:59:59Z</dcterms:modified>
</cp:coreProperties>
</file>