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D6A21-E651-40AC-B8DC-0B185E97423B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0F3E53A-3340-4673-869B-252B847668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D6A21-E651-40AC-B8DC-0B185E97423B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3E53A-3340-4673-869B-252B847668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D6A21-E651-40AC-B8DC-0B185E97423B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3E53A-3340-4673-869B-252B847668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D6A21-E651-40AC-B8DC-0B185E97423B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0F3E53A-3340-4673-869B-252B847668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D6A21-E651-40AC-B8DC-0B185E97423B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3E53A-3340-4673-869B-252B847668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D6A21-E651-40AC-B8DC-0B185E97423B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3E53A-3340-4673-869B-252B847668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D6A21-E651-40AC-B8DC-0B185E97423B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0F3E53A-3340-4673-869B-252B847668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D6A21-E651-40AC-B8DC-0B185E97423B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3E53A-3340-4673-869B-252B847668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D6A21-E651-40AC-B8DC-0B185E97423B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3E53A-3340-4673-869B-252B847668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D6A21-E651-40AC-B8DC-0B185E97423B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3E53A-3340-4673-869B-252B847668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D6A21-E651-40AC-B8DC-0B185E97423B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3E53A-3340-4673-869B-252B847668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5AD6A21-E651-40AC-B8DC-0B185E97423B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0F3E53A-3340-4673-869B-252B847668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276872"/>
            <a:ext cx="8458200" cy="1222375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Corbel" pitchFamily="34" charset="0"/>
                <a:ea typeface="Batang" pitchFamily="18" charset="-127"/>
                <a:cs typeface="Arial" pitchFamily="34" charset="0"/>
              </a:rPr>
              <a:t>Пословицы и поговорки – кладезь народной мудрости.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97560" y="4437112"/>
            <a:ext cx="6046440" cy="936104"/>
          </a:xfrm>
        </p:spPr>
        <p:txBody>
          <a:bodyPr/>
          <a:lstStyle/>
          <a:p>
            <a:r>
              <a:rPr lang="ru-RU" b="1" dirty="0" err="1" smtClean="0">
                <a:solidFill>
                  <a:schemeClr val="tx1"/>
                </a:solidFill>
              </a:rPr>
              <a:t>Горнакова</a:t>
            </a:r>
            <a:r>
              <a:rPr lang="ru-RU" b="1" dirty="0" smtClean="0">
                <a:solidFill>
                  <a:schemeClr val="tx1"/>
                </a:solidFill>
              </a:rPr>
              <a:t> Инна Валентиновна</a:t>
            </a:r>
          </a:p>
          <a:p>
            <a:r>
              <a:rPr lang="ru-RU" b="1" dirty="0">
                <a:solidFill>
                  <a:schemeClr val="tx1"/>
                </a:solidFill>
              </a:rPr>
              <a:t>у</a:t>
            </a:r>
            <a:r>
              <a:rPr lang="ru-RU" b="1" dirty="0" smtClean="0">
                <a:solidFill>
                  <a:schemeClr val="tx1"/>
                </a:solidFill>
              </a:rPr>
              <a:t>читель МКОУ </a:t>
            </a:r>
            <a:r>
              <a:rPr lang="ru-RU" b="1" dirty="0" err="1" smtClean="0">
                <a:solidFill>
                  <a:schemeClr val="tx1"/>
                </a:solidFill>
              </a:rPr>
              <a:t>Шелаевской</a:t>
            </a:r>
            <a:r>
              <a:rPr lang="ru-RU" b="1" dirty="0" smtClean="0">
                <a:solidFill>
                  <a:schemeClr val="tx1"/>
                </a:solidFill>
              </a:rPr>
              <a:t> СОШ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3 задание.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Вставить рисунки в пословицу.</a:t>
            </a:r>
            <a:endParaRPr lang="ru-RU" sz="4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4 задание.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 smtClean="0"/>
              <a:t>Составь пословицы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   задание.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Нарисовать рисунок к любой пословице.</a:t>
            </a:r>
            <a:endParaRPr lang="ru-RU" sz="4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урок!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мои докум\MaMa\анимированные\смайлы\1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7650" y="2276872"/>
            <a:ext cx="2554184" cy="1442641"/>
          </a:xfrm>
          <a:prstGeom prst="rect">
            <a:avLst/>
          </a:prstGeom>
          <a:noFill/>
        </p:spPr>
      </p:pic>
      <p:pic>
        <p:nvPicPr>
          <p:cNvPr id="1027" name="Picture 3" descr="D:\мои докум\MaMa\анимированные\смайлы\2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573016"/>
            <a:ext cx="2917862" cy="2074143"/>
          </a:xfrm>
          <a:prstGeom prst="rect">
            <a:avLst/>
          </a:prstGeom>
          <a:noFill/>
        </p:spPr>
      </p:pic>
      <p:pic>
        <p:nvPicPr>
          <p:cNvPr id="1028" name="Picture 4" descr="D:\мои докум\MaMa\анимированные\смайлы\000921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861048"/>
            <a:ext cx="2271886" cy="22718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Пополнять активный словарный запас учащихся пословицами и поговорками;</a:t>
            </a:r>
          </a:p>
          <a:p>
            <a:r>
              <a:rPr lang="ru-RU" dirty="0" smtClean="0"/>
              <a:t> уточнять значения некоторых из них;</a:t>
            </a:r>
          </a:p>
          <a:p>
            <a:r>
              <a:rPr lang="ru-RU" dirty="0" smtClean="0"/>
              <a:t> учить детей самостоятельно искать необходимую информацию с использованием различных источников;</a:t>
            </a:r>
          </a:p>
          <a:p>
            <a:r>
              <a:rPr lang="ru-RU" dirty="0" smtClean="0"/>
              <a:t> работать в группах, обмениваться информацией, поддерживать разговор, уметь выражать свою точку зрения и обосновывать ее; </a:t>
            </a:r>
          </a:p>
          <a:p>
            <a:r>
              <a:rPr lang="ru-RU" dirty="0" smtClean="0"/>
              <a:t>анализировать и оценивать собственные творческие и деловые возможности.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b="1" dirty="0" smtClean="0">
                <a:solidFill>
                  <a:schemeClr val="tx1"/>
                </a:solidFill>
              </a:rPr>
              <a:t>Творчество</a:t>
            </a:r>
            <a:r>
              <a:rPr lang="ru-RU" dirty="0" smtClean="0">
                <a:solidFill>
                  <a:schemeClr val="tx1"/>
                </a:solidFill>
              </a:rPr>
              <a:t> - это значит копать глубже, смотреть лучше, исправлять ошибки, беседовать с кошкой, нырять в глубину, зажигать солнце, строить замок на песке, приветствовать будущее».</a:t>
            </a:r>
          </a:p>
          <a:p>
            <a:pPr algn="r"/>
            <a:r>
              <a:rPr lang="ru-RU" sz="2800" dirty="0" smtClean="0"/>
              <a:t>психолог Поль </a:t>
            </a:r>
            <a:r>
              <a:rPr lang="ru-RU" sz="2800" dirty="0" err="1" smtClean="0"/>
              <a:t>Торренс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4000" b="1" dirty="0" smtClean="0"/>
              <a:t>Поговорка-это краткое народное изречение, в которой отражается народная мудрость.</a:t>
            </a:r>
          </a:p>
          <a:p>
            <a:r>
              <a:rPr lang="ru-RU" sz="4000" dirty="0" smtClean="0"/>
              <a:t>В.И. Даль писал: «Поговорка, по народному определению, цветочек, а пословица – ягодка».</a:t>
            </a:r>
          </a:p>
          <a:p>
            <a:r>
              <a:rPr lang="ru-RU" sz="4000" dirty="0" smtClean="0"/>
              <a:t>Главное отличие поговорки- это отсутствие законченного суждения.</a:t>
            </a:r>
            <a:endParaRPr lang="ru-RU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Пословица- это краткое народное изречение с поучительным содержанием.</a:t>
            </a:r>
          </a:p>
          <a:p>
            <a:r>
              <a:rPr lang="ru-RU" sz="3600" dirty="0" smtClean="0"/>
              <a:t>Основным источником народных пословиц и поговорок является жизненный опыт народа.</a:t>
            </a:r>
            <a:endParaRPr lang="ru-RU" sz="3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6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219200" y="533400"/>
            <a:ext cx="68580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292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зарядка для глаз</a:t>
            </a:r>
          </a:p>
        </p:txBody>
      </p:sp>
      <p:pic>
        <p:nvPicPr>
          <p:cNvPr id="59399" name="Picture 7" descr="00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500188"/>
            <a:ext cx="2709863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2" name="Picture 10" descr="2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5" y="1857375"/>
            <a:ext cx="3500438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6" name="Picture 14" descr="Eye-0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0" y="3857625"/>
            <a:ext cx="2357438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9" name="Picture 17" descr="1E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0" y="4071938"/>
            <a:ext cx="2143125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b="1" dirty="0" smtClean="0"/>
              <a:t>Основные разделы Устного народного творчества</a:t>
            </a:r>
            <a:r>
              <a:rPr lang="ru-RU" sz="4800" dirty="0" smtClean="0"/>
              <a:t>: сказки, загадки, пословицы, поговорки, считалки, </a:t>
            </a:r>
            <a:r>
              <a:rPr lang="ru-RU" sz="4800" dirty="0" err="1" smtClean="0"/>
              <a:t>потешки</a:t>
            </a:r>
            <a:r>
              <a:rPr lang="ru-RU" sz="4800" dirty="0" smtClean="0"/>
              <a:t>, прибаутки, небылицы, песни.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 задание.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Найти в тексте «Голова и язык» «спрятанную» пословицу.</a:t>
            </a:r>
            <a:endParaRPr lang="ru-RU" sz="4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2 задание.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Соотнеси русскую народную пословицу и зарубежную пословицу.</a:t>
            </a:r>
            <a:endParaRPr lang="ru-RU" sz="4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303</TotalTime>
  <Words>249</Words>
  <Application>Microsoft Office PowerPoint</Application>
  <PresentationFormat>Экран (4:3)</PresentationFormat>
  <Paragraphs>29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Пословицы и поговорки – кладезь народной мудрости.</vt:lpstr>
      <vt:lpstr>Задачи:</vt:lpstr>
      <vt:lpstr>Слайд 3</vt:lpstr>
      <vt:lpstr>Слайд 4</vt:lpstr>
      <vt:lpstr>Слайд 5</vt:lpstr>
      <vt:lpstr>Слайд 6</vt:lpstr>
      <vt:lpstr>Слайд 7</vt:lpstr>
      <vt:lpstr>1 задание.</vt:lpstr>
      <vt:lpstr>2 задание.</vt:lpstr>
      <vt:lpstr>3 задание.</vt:lpstr>
      <vt:lpstr>4 задание.</vt:lpstr>
      <vt:lpstr>Домашнее    задание.</vt:lpstr>
      <vt:lpstr>Спасибо за урок!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Пословицы и поговорки – кладезь народной мудрости.</dc:title>
  <dc:creator>ADMIN</dc:creator>
  <cp:lastModifiedBy>ADMIN</cp:lastModifiedBy>
  <cp:revision>34</cp:revision>
  <dcterms:created xsi:type="dcterms:W3CDTF">2015-03-09T05:01:32Z</dcterms:created>
  <dcterms:modified xsi:type="dcterms:W3CDTF">2015-03-09T12:39:22Z</dcterms:modified>
</cp:coreProperties>
</file>