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3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790E4DF-8755-4241-B75F-B3B19A72E89F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9BB4B59-20BA-4683-A458-CA964A2DC33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0E4DF-8755-4241-B75F-B3B19A72E89F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BB4B59-20BA-4683-A458-CA964A2DC3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790E4DF-8755-4241-B75F-B3B19A72E89F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9BB4B59-20BA-4683-A458-CA964A2DC3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0E4DF-8755-4241-B75F-B3B19A72E89F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BB4B59-20BA-4683-A458-CA964A2DC3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90E4DF-8755-4241-B75F-B3B19A72E89F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9BB4B59-20BA-4683-A458-CA964A2DC33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0E4DF-8755-4241-B75F-B3B19A72E89F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BB4B59-20BA-4683-A458-CA964A2DC3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0E4DF-8755-4241-B75F-B3B19A72E89F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BB4B59-20BA-4683-A458-CA964A2DC3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0E4DF-8755-4241-B75F-B3B19A72E89F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BB4B59-20BA-4683-A458-CA964A2DC3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90E4DF-8755-4241-B75F-B3B19A72E89F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BB4B59-20BA-4683-A458-CA964A2DC3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0E4DF-8755-4241-B75F-B3B19A72E89F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BB4B59-20BA-4683-A458-CA964A2DC3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0E4DF-8755-4241-B75F-B3B19A72E89F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BB4B59-20BA-4683-A458-CA964A2DC33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790E4DF-8755-4241-B75F-B3B19A72E89F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9BB4B59-20BA-4683-A458-CA964A2DC3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p=1&amp;text=%D0%B4%D0%B5%D1%82%D1%81%D0%BA%D0%B8%D0%B5%20%D1%80%D0%B8%D1%81%D1%83%D0%BD%D0%BA%D0%B8%20%D0%BA%20%D1%81%D0%BA%D0%B0%D0%B7%D0%BA%D0%B5%20%D0%BE%20%D0%BC%D0%B5%D1%80%D1%82%D0%B2%D0%BE%D0%B9%20%D1%86%D0%B0%D1%80%D0%B5%D0%B2%D0%BD%D0%B5%20%D0%B8%20%D1%81%D0%B5%D0%BC%D0%B8%20%D0%B1%D0%BE%D0%B3%D0%B0%D1%82%D1%8B%D1%80%D1%8F%D1%85&amp;img_url=http://diafilm-nsk.ru/diafilm/pics/skazka_o_mertvoi_carevne_i_o_semi_bogatyryah_2-150.jpg&amp;pos=40&amp;uinfo=sw-1349-sh-576-fw-1124-fh-448-pd-1&amp;rpt=simag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Иллюстрирование сказки </a:t>
            </a:r>
            <a:r>
              <a:rPr lang="ru-RU" dirty="0" err="1" smtClean="0"/>
              <a:t>А.С.Пушкина</a:t>
            </a:r>
            <a:r>
              <a:rPr lang="ru-RU" dirty="0" smtClean="0"/>
              <a:t> «Сказка о мертвой царевне и семи богатырях»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Коллективный </a:t>
            </a:r>
            <a:r>
              <a:rPr lang="ru-RU" smtClean="0"/>
              <a:t>проект </a:t>
            </a:r>
            <a:r>
              <a:rPr lang="ru-RU" smtClean="0"/>
              <a:t>учеников</a:t>
            </a:r>
          </a:p>
          <a:p>
            <a:r>
              <a:rPr lang="ru-RU" smtClean="0"/>
              <a:t> </a:t>
            </a:r>
            <a:r>
              <a:rPr lang="ru-RU" dirty="0" smtClean="0"/>
              <a:t>4 класса «А»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71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Царевна хочет выйти к ней,</a:t>
            </a:r>
            <a:br>
              <a:rPr lang="ru-RU" sz="2800" dirty="0" smtClean="0"/>
            </a:br>
            <a:r>
              <a:rPr lang="ru-RU" sz="2800" dirty="0" smtClean="0"/>
              <a:t>Но с крылечка лишь сошла,</a:t>
            </a:r>
            <a:br>
              <a:rPr lang="ru-RU" sz="2800" dirty="0" smtClean="0"/>
            </a:br>
            <a:r>
              <a:rPr lang="ru-RU" sz="2800" dirty="0" smtClean="0"/>
              <a:t>Пес ей под ноги – и лает,</a:t>
            </a:r>
            <a:br>
              <a:rPr lang="ru-RU" sz="2800" dirty="0" smtClean="0"/>
            </a:br>
            <a:r>
              <a:rPr lang="ru-RU" sz="2800" dirty="0" smtClean="0"/>
              <a:t>И к старухе не пускает.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492896"/>
            <a:ext cx="6357092" cy="40324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4" name="Picture 2" descr="E:\DCIM\102_PANA\SDC1231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492896"/>
            <a:ext cx="635709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6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3888432" cy="5170586"/>
          </a:xfrm>
        </p:spPr>
        <p:txBody>
          <a:bodyPr>
            <a:normAutofit/>
          </a:bodyPr>
          <a:lstStyle/>
          <a:p>
            <a:pPr algn="l"/>
            <a:r>
              <a:rPr lang="ru-RU" sz="3100" dirty="0" smtClean="0"/>
              <a:t>Старушонка хлеб поймала:</a:t>
            </a:r>
            <a:br>
              <a:rPr lang="ru-RU" sz="3100" dirty="0" smtClean="0"/>
            </a:br>
            <a:r>
              <a:rPr lang="ru-RU" sz="3100" dirty="0" smtClean="0"/>
              <a:t>«Благодарствую, - сказала.-</a:t>
            </a:r>
            <a:br>
              <a:rPr lang="ru-RU" sz="3100" dirty="0" smtClean="0"/>
            </a:br>
            <a:r>
              <a:rPr lang="ru-RU" sz="3100" dirty="0" smtClean="0"/>
              <a:t>Бог тебя благослови;</a:t>
            </a:r>
            <a:br>
              <a:rPr lang="ru-RU" sz="3100" dirty="0" smtClean="0"/>
            </a:br>
            <a:r>
              <a:rPr lang="ru-RU" sz="3100" dirty="0" smtClean="0"/>
              <a:t>Вот за то тебе, лови!»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332656"/>
            <a:ext cx="4978896" cy="63093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9" name="Picture 3" descr="E:\DCIM\102_PANA\SDC1231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32656"/>
            <a:ext cx="4608512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9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И к царевне наливное,</a:t>
            </a:r>
            <a:br>
              <a:rPr lang="ru-RU" sz="2800" dirty="0" smtClean="0"/>
            </a:br>
            <a:r>
              <a:rPr lang="ru-RU" sz="2800" dirty="0" smtClean="0"/>
              <a:t>Молодое, золотое,</a:t>
            </a:r>
            <a:br>
              <a:rPr lang="ru-RU" sz="2800" dirty="0" smtClean="0"/>
            </a:br>
            <a:r>
              <a:rPr lang="ru-RU" sz="2800" dirty="0" smtClean="0"/>
              <a:t>Прямо яблочко летит….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988840"/>
            <a:ext cx="5786953" cy="42854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8" name="Picture 2" descr="E:\DCIM\102_PANA\SDC1231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5786953" cy="428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21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78696" cy="351440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Пес как прыгнет, завизжит….</a:t>
            </a:r>
            <a:br>
              <a:rPr lang="ru-RU" sz="2800" dirty="0" smtClean="0"/>
            </a:br>
            <a:r>
              <a:rPr lang="ru-RU" sz="2800" dirty="0" smtClean="0"/>
              <a:t>Но царевна в обе руки</a:t>
            </a:r>
            <a:br>
              <a:rPr lang="ru-RU" sz="2800" dirty="0" smtClean="0"/>
            </a:br>
            <a:r>
              <a:rPr lang="ru-RU" sz="2800" dirty="0" smtClean="0"/>
              <a:t>Хвать – поймала.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299302"/>
            <a:ext cx="4618856" cy="60661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482" name="Picture 2" descr="E:\DCIM\102_PANA\SDC1231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99302"/>
            <a:ext cx="4680520" cy="606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49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87220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>Оно соку спелого полно,</a:t>
            </a:r>
            <a:br>
              <a:rPr lang="ru-RU" sz="2800" dirty="0" smtClean="0"/>
            </a:br>
            <a:r>
              <a:rPr lang="ru-RU" sz="2800" dirty="0" smtClean="0"/>
              <a:t>Так свежо и так душисто,</a:t>
            </a:r>
            <a:br>
              <a:rPr lang="ru-RU" sz="2800" dirty="0" smtClean="0"/>
            </a:br>
            <a:r>
              <a:rPr lang="ru-RU" sz="2800" dirty="0" smtClean="0"/>
              <a:t>Так румяно-золотисто,</a:t>
            </a:r>
            <a:br>
              <a:rPr lang="ru-RU" sz="2800" dirty="0" smtClean="0"/>
            </a:br>
            <a:r>
              <a:rPr lang="ru-RU" sz="2800" dirty="0" smtClean="0"/>
              <a:t>Будто медом налилось!</a:t>
            </a:r>
            <a:br>
              <a:rPr lang="ru-RU" sz="2800" dirty="0" smtClean="0"/>
            </a:br>
            <a:r>
              <a:rPr lang="ru-RU" sz="2800" dirty="0" smtClean="0"/>
              <a:t>Видны семечки насквозь.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692696"/>
            <a:ext cx="4330824" cy="54334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E:\DCIM\102_PANA\SDC1230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2104981"/>
            <a:ext cx="3521571" cy="454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09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>Подождать она хотела</a:t>
            </a:r>
            <a:br>
              <a:rPr lang="ru-RU" sz="2800" dirty="0" smtClean="0"/>
            </a:br>
            <a:r>
              <a:rPr lang="ru-RU" sz="2800" dirty="0" smtClean="0"/>
              <a:t>До обеда, не стерпела,</a:t>
            </a:r>
            <a:br>
              <a:rPr lang="ru-RU" sz="2800" dirty="0" smtClean="0"/>
            </a:br>
            <a:r>
              <a:rPr lang="ru-RU" sz="2800" dirty="0" smtClean="0"/>
              <a:t>В руки яблочко взяла,</a:t>
            </a:r>
            <a:br>
              <a:rPr lang="ru-RU" sz="2800" dirty="0" smtClean="0"/>
            </a:br>
            <a:r>
              <a:rPr lang="ru-RU" sz="2800" dirty="0" smtClean="0"/>
              <a:t>К алым губкам поднесла,</a:t>
            </a:r>
            <a:br>
              <a:rPr lang="ru-RU" sz="2800" dirty="0" smtClean="0"/>
            </a:br>
            <a:r>
              <a:rPr lang="ru-RU" sz="2800" dirty="0" smtClean="0"/>
              <a:t>Потихоньку прокусила</a:t>
            </a:r>
            <a:br>
              <a:rPr lang="ru-RU" sz="2800" dirty="0" smtClean="0"/>
            </a:br>
            <a:r>
              <a:rPr lang="ru-RU" sz="2800" dirty="0" smtClean="0"/>
              <a:t>И кусочек проглотила….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9100" y="548680"/>
            <a:ext cx="4057699" cy="59871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E:\DCIM\102_PANA\SDC1229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9101" y="620688"/>
            <a:ext cx="3975347" cy="5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60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3816424" cy="3971238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000" dirty="0" smtClean="0"/>
              <a:t>К </a:t>
            </a:r>
            <a:r>
              <a:rPr lang="ru-RU" sz="2000" dirty="0" err="1" smtClean="0"/>
              <a:t>красну</a:t>
            </a:r>
            <a:r>
              <a:rPr lang="ru-RU" sz="2000" dirty="0" smtClean="0"/>
              <a:t> солнцу наконец</a:t>
            </a:r>
            <a:br>
              <a:rPr lang="ru-RU" sz="2000" dirty="0" smtClean="0"/>
            </a:br>
            <a:r>
              <a:rPr lang="ru-RU" sz="2000" dirty="0" smtClean="0"/>
              <a:t>Обратился молодец.</a:t>
            </a:r>
            <a:br>
              <a:rPr lang="ru-RU" sz="2000" dirty="0" smtClean="0"/>
            </a:br>
            <a:r>
              <a:rPr lang="ru-RU" sz="2000" dirty="0" smtClean="0"/>
              <a:t>«Свет наш солнышко! </a:t>
            </a:r>
            <a:r>
              <a:rPr lang="ru-RU" sz="2000" dirty="0"/>
              <a:t>т</a:t>
            </a:r>
            <a:r>
              <a:rPr lang="ru-RU" sz="2000" dirty="0" smtClean="0"/>
              <a:t>ы ходишь</a:t>
            </a:r>
            <a:br>
              <a:rPr lang="ru-RU" sz="2000" dirty="0" smtClean="0"/>
            </a:br>
            <a:r>
              <a:rPr lang="ru-RU" sz="2000" dirty="0" smtClean="0"/>
              <a:t>Круглый год по небу, сводишь</a:t>
            </a:r>
            <a:br>
              <a:rPr lang="ru-RU" sz="2000" dirty="0" smtClean="0"/>
            </a:br>
            <a:r>
              <a:rPr lang="ru-RU" sz="2000" dirty="0" smtClean="0"/>
              <a:t>Зиму с теплою весной,</a:t>
            </a:r>
            <a:br>
              <a:rPr lang="ru-RU" sz="2000" dirty="0" smtClean="0"/>
            </a:br>
            <a:r>
              <a:rPr lang="ru-RU" sz="2000" dirty="0" smtClean="0"/>
              <a:t>Всех нас видишь под собой.</a:t>
            </a:r>
            <a:br>
              <a:rPr lang="ru-RU" sz="2000" dirty="0" smtClean="0"/>
            </a:br>
            <a:r>
              <a:rPr lang="ru-RU" sz="2000" dirty="0" smtClean="0"/>
              <a:t>Аль откажешь мне в ответе?</a:t>
            </a:r>
            <a:br>
              <a:rPr lang="ru-RU" sz="2000" dirty="0" smtClean="0"/>
            </a:br>
            <a:r>
              <a:rPr lang="ru-RU" sz="2000" dirty="0" smtClean="0"/>
              <a:t>Не </a:t>
            </a:r>
            <a:r>
              <a:rPr lang="ru-RU" sz="2000" dirty="0" err="1" smtClean="0"/>
              <a:t>видало</a:t>
            </a:r>
            <a:r>
              <a:rPr lang="ru-RU" sz="2000" dirty="0" smtClean="0"/>
              <a:t> ль где на свете</a:t>
            </a:r>
            <a:br>
              <a:rPr lang="ru-RU" sz="2000" dirty="0" smtClean="0"/>
            </a:br>
            <a:r>
              <a:rPr lang="ru-RU" sz="2000" dirty="0" smtClean="0"/>
              <a:t>Ты царевны молодой?</a:t>
            </a:r>
            <a:br>
              <a:rPr lang="ru-RU" sz="2000" dirty="0" smtClean="0"/>
            </a:br>
            <a:r>
              <a:rPr lang="ru-RU" sz="2000" dirty="0" smtClean="0"/>
              <a:t>Я жених ей!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3799838"/>
            <a:ext cx="5184576" cy="27684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1506" name="Picture 2" descr="E:\DCIM\102_PANA\SDC1231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3789040"/>
            <a:ext cx="5184576" cy="276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49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>Темной ночки Елисей</a:t>
            </a:r>
            <a:br>
              <a:rPr lang="ru-RU" sz="2800" dirty="0" smtClean="0"/>
            </a:br>
            <a:r>
              <a:rPr lang="ru-RU" sz="2800" dirty="0" smtClean="0"/>
              <a:t>Дождался в тоске своей.</a:t>
            </a:r>
            <a:br>
              <a:rPr lang="ru-RU" sz="2800" dirty="0" smtClean="0"/>
            </a:br>
            <a:r>
              <a:rPr lang="ru-RU" sz="2800" dirty="0" smtClean="0"/>
              <a:t>Только месяц показался,</a:t>
            </a:r>
            <a:br>
              <a:rPr lang="ru-RU" sz="2800" dirty="0" smtClean="0"/>
            </a:br>
            <a:r>
              <a:rPr lang="ru-RU" sz="2800" dirty="0" smtClean="0"/>
              <a:t>Он за ним с мольбой погнался.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772816"/>
            <a:ext cx="5722045" cy="47417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Picture 2" descr="E:\DCIM\102_PANA\SDC123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5722045" cy="47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53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2434282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Там за речкой тихоструйной</a:t>
            </a:r>
            <a:br>
              <a:rPr lang="ru-RU" sz="2800" dirty="0" smtClean="0"/>
            </a:br>
            <a:r>
              <a:rPr lang="ru-RU" sz="2800" dirty="0" smtClean="0"/>
              <a:t>Есть высокая гора,</a:t>
            </a:r>
            <a:br>
              <a:rPr lang="ru-RU" sz="2800" dirty="0" smtClean="0"/>
            </a:br>
            <a:r>
              <a:rPr lang="ru-RU" sz="2800" dirty="0" smtClean="0"/>
              <a:t>В ней глубокая нора;</a:t>
            </a:r>
            <a:br>
              <a:rPr lang="ru-RU" sz="2800" dirty="0" smtClean="0"/>
            </a:br>
            <a:r>
              <a:rPr lang="ru-RU" sz="2800" dirty="0" smtClean="0"/>
              <a:t>В той норе, во тьме печальной,</a:t>
            </a:r>
            <a:br>
              <a:rPr lang="ru-RU" sz="2800" dirty="0" smtClean="0"/>
            </a:br>
            <a:r>
              <a:rPr lang="ru-RU" sz="2800" dirty="0" smtClean="0"/>
              <a:t>Гроб качается хрустальный</a:t>
            </a:r>
            <a:br>
              <a:rPr lang="ru-RU" sz="2800" dirty="0" smtClean="0"/>
            </a:br>
            <a:r>
              <a:rPr lang="ru-RU" sz="2800" dirty="0" smtClean="0"/>
              <a:t>На цепях между столбов.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2996952"/>
            <a:ext cx="5857457" cy="354043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 descr="E:\DCIM\102_PANA\SDC1231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996952"/>
            <a:ext cx="5857457" cy="354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26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dirty="0" smtClean="0"/>
              <a:t>Не видать ничьих следов</a:t>
            </a:r>
            <a:br>
              <a:rPr lang="ru-RU" sz="2800" dirty="0" smtClean="0"/>
            </a:br>
            <a:r>
              <a:rPr lang="ru-RU" sz="2800" dirty="0" smtClean="0"/>
              <a:t>Вкруг того пустого места;</a:t>
            </a:r>
            <a:br>
              <a:rPr lang="ru-RU" sz="2800" dirty="0" smtClean="0"/>
            </a:br>
            <a:r>
              <a:rPr lang="ru-RU" sz="2800" dirty="0" smtClean="0"/>
              <a:t>В тому гробу твоя невеста.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0"/>
            <a:ext cx="7308304" cy="49685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 descr="E:\DCIM\102_PANA\SDC123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602028"/>
            <a:ext cx="7308304" cy="499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0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93022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  Царь с царицею простился, </a:t>
            </a:r>
            <a:br>
              <a:rPr lang="ru-RU" dirty="0" smtClean="0"/>
            </a:br>
            <a:r>
              <a:rPr lang="ru-RU" dirty="0" smtClean="0"/>
              <a:t>        В путь-дорогу снарядился,</a:t>
            </a:r>
            <a:br>
              <a:rPr lang="ru-RU" dirty="0" smtClean="0"/>
            </a:br>
            <a:r>
              <a:rPr lang="ru-RU" dirty="0" smtClean="0"/>
              <a:t>        И царица у окна</a:t>
            </a:r>
            <a:br>
              <a:rPr lang="ru-RU" dirty="0" smtClean="0"/>
            </a:br>
            <a:r>
              <a:rPr lang="ru-RU" dirty="0" smtClean="0"/>
              <a:t>        Села ждать его одна.</a:t>
            </a:r>
            <a:endParaRPr lang="ru-RU" dirty="0"/>
          </a:p>
        </p:txBody>
      </p:sp>
      <p:pic>
        <p:nvPicPr>
          <p:cNvPr id="4" name="Picture 2" descr="http://im6-tub-ru.yandex.net/i?id=232862177-20-72&amp;n=21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708920"/>
            <a:ext cx="4536504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78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3250704" cy="5328592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Дева вдруг</a:t>
            </a:r>
            <a:br>
              <a:rPr lang="ru-RU" sz="2800" dirty="0" smtClean="0"/>
            </a:br>
            <a:r>
              <a:rPr lang="ru-RU" sz="2800" dirty="0" smtClean="0"/>
              <a:t>Ожила. Глядит вокруг</a:t>
            </a:r>
            <a:br>
              <a:rPr lang="ru-RU" sz="2800" dirty="0" smtClean="0"/>
            </a:br>
            <a:r>
              <a:rPr lang="ru-RU" sz="2800" dirty="0" smtClean="0"/>
              <a:t>Изумленными глазами,</a:t>
            </a:r>
            <a:br>
              <a:rPr lang="ru-RU" sz="2800" dirty="0" smtClean="0"/>
            </a:br>
            <a:r>
              <a:rPr lang="ru-RU" sz="2800" dirty="0" smtClean="0"/>
              <a:t>И , качаясь над цепями,</a:t>
            </a:r>
            <a:br>
              <a:rPr lang="ru-RU" sz="2800" dirty="0" smtClean="0"/>
            </a:br>
            <a:r>
              <a:rPr lang="ru-RU" sz="2800" dirty="0" err="1" smtClean="0"/>
              <a:t>Привздохнув</a:t>
            </a:r>
            <a:r>
              <a:rPr lang="ru-RU" sz="2800" dirty="0" smtClean="0"/>
              <a:t>, произнесла:</a:t>
            </a:r>
            <a:br>
              <a:rPr lang="ru-RU" sz="2800" dirty="0" smtClean="0"/>
            </a:br>
            <a:r>
              <a:rPr lang="ru-RU" sz="2800" dirty="0" smtClean="0"/>
              <a:t>«Как же долго я спала!»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427278"/>
            <a:ext cx="4176465" cy="619555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 descr="E:\DCIM\102_PANA\SDC1230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7" y="427278"/>
            <a:ext cx="4176464" cy="61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37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170584" cy="481054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Дома в ту пору без дела</a:t>
            </a:r>
            <a:br>
              <a:rPr lang="ru-RU" sz="2800" dirty="0" smtClean="0"/>
            </a:br>
            <a:r>
              <a:rPr lang="ru-RU" sz="2800" dirty="0" smtClean="0"/>
              <a:t>Злая мачеха сидела</a:t>
            </a:r>
            <a:br>
              <a:rPr lang="ru-RU" sz="2800" dirty="0" smtClean="0"/>
            </a:br>
            <a:r>
              <a:rPr lang="ru-RU" sz="2800" dirty="0" smtClean="0"/>
              <a:t>Перед зеркальцем своим</a:t>
            </a:r>
            <a:br>
              <a:rPr lang="ru-RU" sz="2800" dirty="0" smtClean="0"/>
            </a:br>
            <a:r>
              <a:rPr lang="ru-RU" sz="2800" dirty="0" smtClean="0"/>
              <a:t>И беседовала с ним..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764704"/>
            <a:ext cx="5554960" cy="536145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E:\DCIM\102_PANA\SDC1230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764704"/>
            <a:ext cx="554461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65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И с невестою своей</a:t>
            </a:r>
            <a:br>
              <a:rPr lang="ru-RU" sz="2800" dirty="0" smtClean="0"/>
            </a:br>
            <a:r>
              <a:rPr lang="ru-RU" sz="2800" dirty="0" smtClean="0"/>
              <a:t>Обвенчался Елисей;</a:t>
            </a:r>
            <a:br>
              <a:rPr lang="ru-RU" sz="2800" dirty="0" smtClean="0"/>
            </a:br>
            <a:r>
              <a:rPr lang="ru-RU" sz="2800" dirty="0" smtClean="0"/>
              <a:t>И никто с начала мира</a:t>
            </a:r>
            <a:br>
              <a:rPr lang="ru-RU" sz="2800" dirty="0" smtClean="0"/>
            </a:br>
            <a:r>
              <a:rPr lang="ru-RU" sz="2800" dirty="0" smtClean="0"/>
              <a:t>Не видал такого пира.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55065"/>
            <a:ext cx="7859216" cy="43082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E:\DCIM\102_PANA\SDC1229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155065"/>
            <a:ext cx="7848872" cy="430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10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38538"/>
          </a:xfrm>
        </p:spPr>
        <p:txBody>
          <a:bodyPr>
            <a:normAutofit/>
          </a:bodyPr>
          <a:lstStyle/>
          <a:p>
            <a:r>
              <a:rPr lang="ru-RU" dirty="0" smtClean="0"/>
              <a:t>Презентацию подготовили ученики  4 класса «А»</a:t>
            </a:r>
            <a:br>
              <a:rPr lang="ru-RU" dirty="0" smtClean="0"/>
            </a:br>
            <a:r>
              <a:rPr lang="ru-RU" dirty="0" smtClean="0"/>
              <a:t>2012-2013 </a:t>
            </a:r>
            <a:r>
              <a:rPr lang="ru-RU" dirty="0" err="1" smtClean="0"/>
              <a:t>уч.год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27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/>
              <a:t>Рано утром гость желанный,</a:t>
            </a:r>
            <a:br>
              <a:rPr lang="ru-RU" sz="3100" dirty="0" smtClean="0"/>
            </a:br>
            <a:r>
              <a:rPr lang="ru-RU" sz="3100" dirty="0" smtClean="0"/>
              <a:t>День и ночь так долго </a:t>
            </a:r>
            <a:r>
              <a:rPr lang="ru-RU" sz="3100" dirty="0" err="1" smtClean="0"/>
              <a:t>жданный</a:t>
            </a:r>
            <a:r>
              <a:rPr lang="ru-RU" sz="3100" dirty="0" smtClean="0"/>
              <a:t>,</a:t>
            </a:r>
            <a:br>
              <a:rPr lang="ru-RU" sz="3100" dirty="0" smtClean="0"/>
            </a:br>
            <a:r>
              <a:rPr lang="ru-RU" sz="3100" dirty="0" smtClean="0"/>
              <a:t>Издалеча наконец</a:t>
            </a:r>
            <a:br>
              <a:rPr lang="ru-RU" sz="3100" dirty="0" smtClean="0"/>
            </a:br>
            <a:r>
              <a:rPr lang="ru-RU" sz="3100" dirty="0" smtClean="0"/>
              <a:t>Воротился царь-отец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971600" y="2492896"/>
            <a:ext cx="7715200" cy="36332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E:\DCIM\102_PANA\SDC123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273424"/>
            <a:ext cx="7776864" cy="440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66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Ей в приданое дано</a:t>
            </a:r>
            <a:br>
              <a:rPr lang="ru-RU" sz="2800" dirty="0" smtClean="0"/>
            </a:br>
            <a:r>
              <a:rPr lang="ru-RU" sz="2800" dirty="0" smtClean="0"/>
              <a:t>Было зеркальце одно;</a:t>
            </a:r>
            <a:br>
              <a:rPr lang="ru-RU" sz="2800" dirty="0" smtClean="0"/>
            </a:br>
            <a:r>
              <a:rPr lang="ru-RU" sz="2800" dirty="0" smtClean="0"/>
              <a:t>Свойство зеркальце имело:</a:t>
            </a:r>
            <a:br>
              <a:rPr lang="ru-RU" sz="2800" dirty="0" smtClean="0"/>
            </a:br>
            <a:r>
              <a:rPr lang="ru-RU" sz="2800" dirty="0" smtClean="0"/>
              <a:t>Говорить оно умело.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9602" y="2996952"/>
            <a:ext cx="5031473" cy="26642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E:\DCIM\102_PANA\SDC123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9602" y="2996952"/>
            <a:ext cx="503147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84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«Свет мой, зеркальце! Скажи</a:t>
            </a:r>
            <a:br>
              <a:rPr lang="ru-RU" sz="2800" dirty="0" smtClean="0"/>
            </a:br>
            <a:r>
              <a:rPr lang="ru-RU" sz="2800" dirty="0" smtClean="0"/>
              <a:t>Да всю правду доложи:</a:t>
            </a:r>
            <a:br>
              <a:rPr lang="ru-RU" sz="2800" dirty="0" smtClean="0"/>
            </a:br>
            <a:r>
              <a:rPr lang="ru-RU" sz="2800" dirty="0" smtClean="0"/>
              <a:t>Я ль на свете всех милее,</a:t>
            </a:r>
            <a:br>
              <a:rPr lang="ru-RU" sz="2800" dirty="0" smtClean="0"/>
            </a:br>
            <a:r>
              <a:rPr lang="ru-RU" sz="2800" dirty="0" smtClean="0"/>
              <a:t>Всех румяней и белее?»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E:\DCIM\102_PANA\SDC1230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7906158" cy="407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16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3168353" cy="518457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И царица хохотать,</a:t>
            </a:r>
            <a:br>
              <a:rPr lang="ru-RU" sz="2400" dirty="0" smtClean="0"/>
            </a:br>
            <a:r>
              <a:rPr lang="ru-RU" sz="2400" dirty="0" smtClean="0"/>
              <a:t>И плечами пожимать, </a:t>
            </a:r>
            <a:br>
              <a:rPr lang="ru-RU" sz="2400" dirty="0" smtClean="0"/>
            </a:br>
            <a:r>
              <a:rPr lang="ru-RU" sz="2400" dirty="0" smtClean="0"/>
              <a:t>И подмигивать глазами,</a:t>
            </a:r>
            <a:br>
              <a:rPr lang="ru-RU" sz="2400" dirty="0" smtClean="0"/>
            </a:br>
            <a:r>
              <a:rPr lang="ru-RU" sz="2400" dirty="0" smtClean="0"/>
              <a:t>И прищелкивать перстами,</a:t>
            </a:r>
            <a:br>
              <a:rPr lang="ru-RU" sz="2400" dirty="0" smtClean="0"/>
            </a:br>
            <a:r>
              <a:rPr lang="ru-RU" sz="2400" dirty="0" smtClean="0"/>
              <a:t>И вертеться, </a:t>
            </a:r>
            <a:r>
              <a:rPr lang="ru-RU" sz="2400" dirty="0" err="1" smtClean="0"/>
              <a:t>подбочась</a:t>
            </a:r>
            <a:r>
              <a:rPr lang="ru-RU" sz="2400" dirty="0" smtClean="0"/>
              <a:t>,</a:t>
            </a:r>
            <a:br>
              <a:rPr lang="ru-RU" sz="2400" dirty="0" smtClean="0"/>
            </a:br>
            <a:r>
              <a:rPr lang="ru-RU" sz="2400" dirty="0" smtClean="0"/>
              <a:t>Гордо в зеркальце глядясь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481139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8194" name="Picture 2" descr="E:\DCIM\102_PANA\SDC1230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764704"/>
            <a:ext cx="5423448" cy="466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8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44016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>Но невеста молодая,</a:t>
            </a:r>
            <a:br>
              <a:rPr lang="ru-RU" sz="2800" dirty="0" smtClean="0"/>
            </a:br>
            <a:r>
              <a:rPr lang="ru-RU" sz="2800" dirty="0" smtClean="0"/>
              <a:t>До зари в лесу блуждая,</a:t>
            </a:r>
            <a:br>
              <a:rPr lang="ru-RU" sz="2800" dirty="0" smtClean="0"/>
            </a:br>
            <a:r>
              <a:rPr lang="ru-RU" sz="2800" dirty="0" smtClean="0"/>
              <a:t>Между тем все шла да шла</a:t>
            </a:r>
            <a:br>
              <a:rPr lang="ru-RU" sz="2800" dirty="0" smtClean="0"/>
            </a:br>
            <a:r>
              <a:rPr lang="ru-RU" sz="2800" dirty="0" smtClean="0"/>
              <a:t>И на терем набрела.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19" y="2235136"/>
            <a:ext cx="5544618" cy="41785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 descr="E:\DCIM\102_PANA\SDC1230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19" y="2235136"/>
            <a:ext cx="5544617" cy="417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93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93022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Час обеда приближался,</a:t>
            </a:r>
            <a:br>
              <a:rPr lang="ru-RU" sz="2800" dirty="0" smtClean="0"/>
            </a:br>
            <a:r>
              <a:rPr lang="ru-RU" sz="2800" dirty="0" smtClean="0"/>
              <a:t>Топот по двору раздался:</a:t>
            </a:r>
            <a:br>
              <a:rPr lang="ru-RU" sz="2800" dirty="0" smtClean="0"/>
            </a:br>
            <a:r>
              <a:rPr lang="ru-RU" sz="2800" dirty="0" smtClean="0"/>
              <a:t>Входят семь богатырей,</a:t>
            </a:r>
            <a:br>
              <a:rPr lang="ru-RU" sz="2800" dirty="0" smtClean="0"/>
            </a:br>
            <a:r>
              <a:rPr lang="ru-RU" sz="2800" dirty="0" smtClean="0"/>
              <a:t>Семь румяных усачей.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E:\DCIM\102_PANA\SDC123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492897"/>
            <a:ext cx="820891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2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4018458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«Бабушка, постой немножко,-</a:t>
            </a:r>
            <a:br>
              <a:rPr lang="ru-RU" sz="2800" dirty="0" smtClean="0"/>
            </a:br>
            <a:r>
              <a:rPr lang="ru-RU" sz="2800" dirty="0" smtClean="0"/>
              <a:t>Ей кричит она в окошко,-</a:t>
            </a:r>
            <a:br>
              <a:rPr lang="ru-RU" sz="2800" dirty="0" smtClean="0"/>
            </a:br>
            <a:r>
              <a:rPr lang="ru-RU" sz="2800" dirty="0" smtClean="0"/>
              <a:t>Пригрожу сама я псу</a:t>
            </a:r>
            <a:br>
              <a:rPr lang="ru-RU" sz="2800" dirty="0" smtClean="0"/>
            </a:br>
            <a:r>
              <a:rPr lang="ru-RU" sz="2800" dirty="0" smtClean="0"/>
              <a:t>И кой-что тебе снесу».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278268"/>
            <a:ext cx="4618856" cy="62470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0" name="Picture 2" descr="E:\DCIM\102_PANA\SDC1231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78268"/>
            <a:ext cx="4778177" cy="624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12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197</TotalTime>
  <Words>122</Words>
  <Application>Microsoft Office PowerPoint</Application>
  <PresentationFormat>Экран (4:3)</PresentationFormat>
  <Paragraphs>26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Изящная</vt:lpstr>
      <vt:lpstr>Иллюстрирование сказки А.С.Пушкина «Сказка о мертвой царевне и семи богатырях»</vt:lpstr>
      <vt:lpstr>        Царь с царицею простился,          В путь-дорогу снарядился,         И царица у окна         Села ждать его одна.</vt:lpstr>
      <vt:lpstr>Рано утром гость желанный, День и ночь так долго жданный, Издалеча наконец Воротился царь-отец. </vt:lpstr>
      <vt:lpstr>Ей в приданое дано Было зеркальце одно; Свойство зеркальце имело: Говорить оно умело.</vt:lpstr>
      <vt:lpstr>«Свет мой, зеркальце! Скажи Да всю правду доложи: Я ль на свете всех милее, Всех румяней и белее?» </vt:lpstr>
      <vt:lpstr>И царица хохотать, И плечами пожимать,  И подмигивать глазами, И прищелкивать перстами, И вертеться, подбочась, Гордо в зеркальце глядясь.</vt:lpstr>
      <vt:lpstr>Но невеста молодая, До зари в лесу блуждая, Между тем все шла да шла И на терем набрела.</vt:lpstr>
      <vt:lpstr>Час обеда приближался, Топот по двору раздался: Входят семь богатырей, Семь румяных усачей.</vt:lpstr>
      <vt:lpstr>«Бабушка, постой немножко,- Ей кричит она в окошко,- Пригрожу сама я псу И кой-что тебе снесу».</vt:lpstr>
      <vt:lpstr>Царевна хочет выйти к ней, Но с крылечка лишь сошла, Пес ей под ноги – и лает, И к старухе не пускает.</vt:lpstr>
      <vt:lpstr>Старушонка хлеб поймала: «Благодарствую, - сказала.- Бог тебя благослови; Вот за то тебе, лови!» </vt:lpstr>
      <vt:lpstr>И к царевне наливное, Молодое, золотое, Прямо яблочко летит….</vt:lpstr>
      <vt:lpstr>Пес как прыгнет, завизжит…. Но царевна в обе руки Хвать – поймала.</vt:lpstr>
      <vt:lpstr>Оно соку спелого полно, Так свежо и так душисто, Так румяно-золотисто, Будто медом налилось! Видны семечки насквозь.</vt:lpstr>
      <vt:lpstr>Подождать она хотела До обеда, не стерпела, В руки яблочко взяла, К алым губкам поднесла, Потихоньку прокусила И кусочек проглотила….</vt:lpstr>
      <vt:lpstr>  К красну солнцу наконец Обратился молодец. «Свет наш солнышко! ты ходишь Круглый год по небу, сводишь Зиму с теплою весной, Всех нас видишь под собой. Аль откажешь мне в ответе? Не видало ль где на свете Ты царевны молодой? Я жених ей!»</vt:lpstr>
      <vt:lpstr>Темной ночки Елисей Дождался в тоске своей. Только месяц показался, Он за ним с мольбой погнался.</vt:lpstr>
      <vt:lpstr>Там за речкой тихоструйной Есть высокая гора, В ней глубокая нора; В той норе, во тьме печальной, Гроб качается хрустальный На цепях между столбов.</vt:lpstr>
      <vt:lpstr>Не видать ничьих следов Вкруг того пустого места; В тому гробу твоя невеста.</vt:lpstr>
      <vt:lpstr>Дева вдруг Ожила. Глядит вокруг Изумленными глазами, И , качаясь над цепями, Привздохнув, произнесла: «Как же долго я спала!»</vt:lpstr>
      <vt:lpstr>Дома в ту пору без дела Злая мачеха сидела Перед зеркальцем своим И беседовала с ним..</vt:lpstr>
      <vt:lpstr>И с невестою своей Обвенчался Елисей; И никто с начала мира Не видал такого пира.</vt:lpstr>
      <vt:lpstr>Презентацию подготовили ученики  4 класса «А» 2012-2013 уч.год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Иллюстрирование сказки А.С.Пушкина «Сказка о мертвой царевне и семи богатырях»</dc:title>
  <dc:creator>user</dc:creator>
  <cp:lastModifiedBy>user</cp:lastModifiedBy>
  <cp:revision>19</cp:revision>
  <dcterms:created xsi:type="dcterms:W3CDTF">2013-08-20T16:10:34Z</dcterms:created>
  <dcterms:modified xsi:type="dcterms:W3CDTF">2015-03-16T15:17:02Z</dcterms:modified>
</cp:coreProperties>
</file>