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1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0"/>
            <a:ext cx="77724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ФИЗКУЛЬТМИНУТКА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Содержимое 5" descr="images (5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391400" y="692696"/>
            <a:ext cx="1752600" cy="2609850"/>
          </a:xfrm>
        </p:spPr>
      </p:pic>
      <p:pic>
        <p:nvPicPr>
          <p:cNvPr id="9" name="Рисунок 8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124744"/>
            <a:ext cx="2209031" cy="3406130"/>
          </a:xfrm>
          <a:prstGeom prst="rect">
            <a:avLst/>
          </a:prstGeom>
        </p:spPr>
      </p:pic>
      <p:pic>
        <p:nvPicPr>
          <p:cNvPr id="10" name="Рисунок 9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7704" y="4509120"/>
            <a:ext cx="6120680" cy="23488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23728" y="980728"/>
            <a:ext cx="49685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rgbClr val="A41F00"/>
                </a:solidFill>
                <a:latin typeface="Times New Roman" pitchFamily="18" charset="0"/>
                <a:cs typeface="Times New Roman" pitchFamily="18" charset="0"/>
              </a:rPr>
              <a:t>Это легкая забава – повороты влево вправо.</a:t>
            </a:r>
          </a:p>
          <a:p>
            <a:r>
              <a:rPr lang="ru-RU" sz="2400" b="1" dirty="0" smtClean="0">
                <a:solidFill>
                  <a:srgbClr val="A41F00"/>
                </a:solidFill>
                <a:latin typeface="Times New Roman" pitchFamily="18" charset="0"/>
                <a:cs typeface="Times New Roman" pitchFamily="18" charset="0"/>
              </a:rPr>
              <a:t>Нам известно всем давно – </a:t>
            </a:r>
          </a:p>
          <a:p>
            <a:pPr algn="r"/>
            <a:r>
              <a:rPr lang="ru-RU" sz="2400" b="1" dirty="0" smtClean="0">
                <a:solidFill>
                  <a:srgbClr val="A41F00"/>
                </a:solidFill>
                <a:latin typeface="Times New Roman" pitchFamily="18" charset="0"/>
                <a:cs typeface="Times New Roman" pitchFamily="18" charset="0"/>
              </a:rPr>
              <a:t>Там стена, а там  окно.</a:t>
            </a:r>
          </a:p>
          <a:p>
            <a:r>
              <a:rPr lang="ru-RU" sz="2400" b="1" dirty="0" smtClean="0">
                <a:solidFill>
                  <a:srgbClr val="A41F00"/>
                </a:solidFill>
                <a:latin typeface="Times New Roman" pitchFamily="18" charset="0"/>
                <a:cs typeface="Times New Roman" pitchFamily="18" charset="0"/>
              </a:rPr>
              <a:t>   Приседаем быстро, ловко.</a:t>
            </a:r>
          </a:p>
          <a:p>
            <a:pPr algn="r"/>
            <a:r>
              <a:rPr lang="ru-RU" sz="2400" b="1" dirty="0" smtClean="0">
                <a:solidFill>
                  <a:srgbClr val="A41F00"/>
                </a:solidFill>
                <a:latin typeface="Times New Roman" pitchFamily="18" charset="0"/>
                <a:cs typeface="Times New Roman" pitchFamily="18" charset="0"/>
              </a:rPr>
              <a:t>Здесь видна уже сноровка.</a:t>
            </a:r>
          </a:p>
          <a:p>
            <a:r>
              <a:rPr lang="ru-RU" sz="2400" b="1" dirty="0" smtClean="0">
                <a:solidFill>
                  <a:srgbClr val="A41F00"/>
                </a:solidFill>
                <a:latin typeface="Times New Roman" pitchFamily="18" charset="0"/>
                <a:cs typeface="Times New Roman" pitchFamily="18" charset="0"/>
              </a:rPr>
              <a:t>Чтобы мышцы развивать, </a:t>
            </a:r>
          </a:p>
          <a:p>
            <a:pPr algn="r"/>
            <a:r>
              <a:rPr lang="ru-RU" sz="2400" b="1" dirty="0" smtClean="0">
                <a:solidFill>
                  <a:srgbClr val="A41F00"/>
                </a:solidFill>
                <a:latin typeface="Times New Roman" pitchFamily="18" charset="0"/>
                <a:cs typeface="Times New Roman" pitchFamily="18" charset="0"/>
              </a:rPr>
              <a:t>Надо много приседать.</a:t>
            </a:r>
          </a:p>
          <a:p>
            <a:pPr algn="ctr"/>
            <a:r>
              <a:rPr lang="ru-RU" sz="2400" b="1" dirty="0" smtClean="0">
                <a:solidFill>
                  <a:srgbClr val="A41F00"/>
                </a:solidFill>
                <a:latin typeface="Times New Roman" pitchFamily="18" charset="0"/>
                <a:cs typeface="Times New Roman" pitchFamily="18" charset="0"/>
              </a:rPr>
              <a:t>А теперь ходьба на месте, </a:t>
            </a:r>
          </a:p>
          <a:p>
            <a:pPr algn="r"/>
            <a:r>
              <a:rPr lang="ru-RU" sz="2400" b="1" dirty="0" smtClean="0">
                <a:solidFill>
                  <a:srgbClr val="A41F00"/>
                </a:solidFill>
                <a:latin typeface="Times New Roman" pitchFamily="18" charset="0"/>
                <a:cs typeface="Times New Roman" pitchFamily="18" charset="0"/>
              </a:rPr>
              <a:t>Это тоже интересно!!!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692696"/>
            <a:ext cx="7772400" cy="518457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   </a:t>
            </a:r>
            <a:r>
              <a:rPr lang="ru-RU" b="1" dirty="0" smtClean="0">
                <a:solidFill>
                  <a:srgbClr val="A41F00"/>
                </a:solidFill>
              </a:rPr>
              <a:t>Поработали мы дружно </a:t>
            </a:r>
          </a:p>
          <a:p>
            <a:pPr algn="r"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A41F00"/>
                </a:solidFill>
              </a:rPr>
              <a:t>Отдохнуть немного нужно.</a:t>
            </a:r>
          </a:p>
          <a:p>
            <a:pPr algn="ctr"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A41F00"/>
                </a:solidFill>
              </a:rPr>
              <a:t>                  Дружно встанем, тихо сядем </a:t>
            </a:r>
          </a:p>
          <a:p>
            <a:pPr algn="r"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A41F00"/>
                </a:solidFill>
              </a:rPr>
              <a:t>И закроем все глаза.</a:t>
            </a:r>
          </a:p>
          <a:p>
            <a:pPr algn="ctr"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A41F00"/>
                </a:solidFill>
              </a:rPr>
              <a:t>Наступает, наступает,</a:t>
            </a:r>
          </a:p>
          <a:p>
            <a:pPr algn="ctr"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A41F00"/>
                </a:solidFill>
              </a:rPr>
              <a:t> </a:t>
            </a:r>
            <a:r>
              <a:rPr lang="ru-RU" b="1" dirty="0" smtClean="0">
                <a:solidFill>
                  <a:srgbClr val="A41F00"/>
                </a:solidFill>
              </a:rPr>
              <a:t>            наступает тишина</a:t>
            </a:r>
            <a:r>
              <a:rPr lang="ru-RU" dirty="0" smtClean="0">
                <a:solidFill>
                  <a:srgbClr val="A41F00"/>
                </a:solidFill>
              </a:rPr>
              <a:t>. </a:t>
            </a:r>
            <a:endParaRPr lang="ru-RU" dirty="0">
              <a:solidFill>
                <a:srgbClr val="A41F00"/>
              </a:solidFill>
            </a:endParaRPr>
          </a:p>
        </p:txBody>
      </p:sp>
      <p:pic>
        <p:nvPicPr>
          <p:cNvPr id="4" name="Рисунок 3" descr="images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3717032"/>
            <a:ext cx="2359149" cy="2719189"/>
          </a:xfrm>
          <a:prstGeom prst="rect">
            <a:avLst/>
          </a:prstGeom>
        </p:spPr>
      </p:pic>
      <p:pic>
        <p:nvPicPr>
          <p:cNvPr id="5" name="Рисунок 4" descr="images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20688"/>
            <a:ext cx="2915816" cy="410445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77</Words>
  <Application>Microsoft Office PowerPoint</Application>
  <PresentationFormat>Экран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Справедливость</vt:lpstr>
      <vt:lpstr>ФИЗКУЛЬТМИНУТКА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ФИЗКУЛЬТМИНУТКА</dc:title>
  <dc:creator>Пользователь</dc:creator>
  <cp:lastModifiedBy>Пользователь</cp:lastModifiedBy>
  <cp:revision>8</cp:revision>
  <dcterms:created xsi:type="dcterms:W3CDTF">2014-09-25T07:55:48Z</dcterms:created>
  <dcterms:modified xsi:type="dcterms:W3CDTF">2014-09-26T13:34:32Z</dcterms:modified>
</cp:coreProperties>
</file>