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BD35-084D-41F5-8A6E-AA816D3E9A57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B9A4-683F-4B8B-879D-865436F414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BD35-084D-41F5-8A6E-AA816D3E9A57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B9A4-683F-4B8B-879D-865436F414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BD35-084D-41F5-8A6E-AA816D3E9A57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B9A4-683F-4B8B-879D-865436F414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BD35-084D-41F5-8A6E-AA816D3E9A57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B9A4-683F-4B8B-879D-865436F414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BD35-084D-41F5-8A6E-AA816D3E9A57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B9A4-683F-4B8B-879D-865436F414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BD35-084D-41F5-8A6E-AA816D3E9A57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B9A4-683F-4B8B-879D-865436F414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BD35-084D-41F5-8A6E-AA816D3E9A57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B9A4-683F-4B8B-879D-865436F414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BD35-084D-41F5-8A6E-AA816D3E9A57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B9A4-683F-4B8B-879D-865436F414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BD35-084D-41F5-8A6E-AA816D3E9A57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B9A4-683F-4B8B-879D-865436F414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BD35-084D-41F5-8A6E-AA816D3E9A57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B9A4-683F-4B8B-879D-865436F414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BD35-084D-41F5-8A6E-AA816D3E9A57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B9A4-683F-4B8B-879D-865436F414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0BD35-084D-41F5-8A6E-AA816D3E9A57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2B9A4-683F-4B8B-879D-865436F414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 фон (26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857356" y="1714488"/>
            <a:ext cx="52864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ru-RU" sz="4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родственные слова?</a:t>
            </a:r>
            <a:endParaRPr lang="ru-RU" sz="48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43372" y="4286256"/>
            <a:ext cx="48685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Подготовила: учитель начальных классов</a:t>
            </a:r>
          </a:p>
          <a:p>
            <a:r>
              <a:rPr lang="ru-RU" dirty="0" smtClean="0"/>
              <a:t>Белозерова Анна Игоревна</a:t>
            </a:r>
          </a:p>
          <a:p>
            <a:r>
              <a:rPr lang="ru-RU" dirty="0" smtClean="0"/>
              <a:t>МБОУ ХСОШ № 5</a:t>
            </a:r>
            <a:endParaRPr lang="ru-RU" dirty="0"/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57299"/>
            <a:ext cx="7772400" cy="224315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Вставьте синонимы и антонимы: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 smtClean="0"/>
              <a:t>Синонимы.</a:t>
            </a:r>
            <a:br>
              <a:rPr lang="ru-RU" sz="2000" dirty="0" smtClean="0"/>
            </a:br>
            <a:r>
              <a:rPr lang="ru-RU" sz="2000" dirty="0" smtClean="0">
                <a:solidFill>
                  <a:srgbClr val="FFFF00"/>
                </a:solidFill>
              </a:rPr>
              <a:t>Врач-</a:t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Дорога-</a:t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Друг-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Антонимы.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Белый-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Большой-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Горячий-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mult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1500174"/>
            <a:ext cx="1500198" cy="1666870"/>
          </a:xfrm>
          <a:prstGeom prst="rect">
            <a:avLst/>
          </a:prstGeom>
        </p:spPr>
      </p:pic>
      <p:pic>
        <p:nvPicPr>
          <p:cNvPr id="5" name="Рисунок 4" descr="69267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57290" y="2071678"/>
            <a:ext cx="1563670" cy="1762116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57299"/>
            <a:ext cx="7772400" cy="224315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Вставьте синонимы и антонимы: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 smtClean="0"/>
              <a:t>Синонимы.</a:t>
            </a:r>
            <a:br>
              <a:rPr lang="ru-RU" sz="2000" dirty="0" smtClean="0"/>
            </a:br>
            <a:r>
              <a:rPr lang="ru-RU" sz="2000" dirty="0" smtClean="0">
                <a:solidFill>
                  <a:srgbClr val="FFFF00"/>
                </a:solidFill>
              </a:rPr>
              <a:t>Врач-Доктор</a:t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Дорога-Путь</a:t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Друг-Товарищ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Антонимы.</a:t>
            </a:r>
          </a:p>
          <a:p>
            <a:r>
              <a:rPr lang="ru-RU" sz="2000" dirty="0" err="1" smtClean="0">
                <a:solidFill>
                  <a:srgbClr val="FFFF00"/>
                </a:solidFill>
              </a:rPr>
              <a:t>Белый-Черный</a:t>
            </a:r>
            <a:endParaRPr lang="ru-RU" sz="2000" dirty="0" smtClean="0">
              <a:solidFill>
                <a:srgbClr val="FFFF00"/>
              </a:solidFill>
            </a:endParaRPr>
          </a:p>
          <a:p>
            <a:r>
              <a:rPr lang="ru-RU" sz="2000" dirty="0" err="1" smtClean="0">
                <a:solidFill>
                  <a:srgbClr val="FFFF00"/>
                </a:solidFill>
              </a:rPr>
              <a:t>Большой-Маленький</a:t>
            </a:r>
            <a:endParaRPr lang="ru-RU" sz="2000" dirty="0" smtClean="0">
              <a:solidFill>
                <a:srgbClr val="FFFF00"/>
              </a:solidFill>
            </a:endParaRPr>
          </a:p>
          <a:p>
            <a:r>
              <a:rPr lang="ru-RU" sz="2000" dirty="0" err="1" smtClean="0">
                <a:solidFill>
                  <a:srgbClr val="FFFF00"/>
                </a:solidFill>
              </a:rPr>
              <a:t>Горячий-Холодный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mult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1500174"/>
            <a:ext cx="1500198" cy="1666870"/>
          </a:xfrm>
          <a:prstGeom prst="rect">
            <a:avLst/>
          </a:prstGeom>
        </p:spPr>
      </p:pic>
      <p:pic>
        <p:nvPicPr>
          <p:cNvPr id="5" name="Рисунок 4" descr="69267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57290" y="2071678"/>
            <a:ext cx="1563670" cy="1762116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57299"/>
            <a:ext cx="4529142" cy="1571635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Гусь, гусыня, гусята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000" dirty="0" err="1" smtClean="0">
                <a:solidFill>
                  <a:srgbClr val="FFFF00"/>
                </a:solidFill>
              </a:rPr>
              <a:t>Гусенница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7" name="Рисунок 6" descr="600639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1785926"/>
            <a:ext cx="2714645" cy="1928826"/>
          </a:xfrm>
          <a:prstGeom prst="rect">
            <a:avLst/>
          </a:prstGeom>
        </p:spPr>
      </p:pic>
      <p:pic>
        <p:nvPicPr>
          <p:cNvPr id="8" name="Рисунок 7" descr="79777116_Gusenic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85852" y="2714620"/>
            <a:ext cx="2133604" cy="2133604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57299"/>
            <a:ext cx="6386530" cy="1571635"/>
          </a:xfrm>
        </p:spPr>
        <p:txBody>
          <a:bodyPr>
            <a:normAutofit/>
          </a:bodyPr>
          <a:lstStyle/>
          <a:p>
            <a:pPr lvl="0"/>
            <a:r>
              <a:rPr lang="ru-RU" sz="2800" b="1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Гусь, гусыня, гусята, гусак, гусиный, гуськом, гусятина</a:t>
            </a:r>
            <a:br>
              <a:rPr lang="ru-RU" sz="2800" b="1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ru-RU" sz="2800" cap="all" dirty="0">
              <a:solidFill>
                <a:schemeClr val="bg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10" name="Рисунок 9" descr="1336113662-199034-0081501_www.nevseoboi.com.u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36" y="2428868"/>
            <a:ext cx="3667134" cy="2857508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57299"/>
            <a:ext cx="6386530" cy="1571635"/>
          </a:xfrm>
        </p:spPr>
        <p:txBody>
          <a:bodyPr>
            <a:normAutofit/>
          </a:bodyPr>
          <a:lstStyle/>
          <a:p>
            <a:pPr lvl="0"/>
            <a:r>
              <a:rPr lang="ru-RU" sz="2800" cap="all" dirty="0" smtClean="0">
                <a:solidFill>
                  <a:schemeClr val="bg2"/>
                </a:solidFill>
              </a:rPr>
              <a:t>Гриб, грибок, Грибник, Грибной</a:t>
            </a:r>
            <a:endParaRPr lang="ru-RU" sz="2800" cap="all" dirty="0">
              <a:solidFill>
                <a:schemeClr val="bg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гриб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2571744"/>
            <a:ext cx="2714644" cy="2071702"/>
          </a:xfrm>
          <a:prstGeom prst="rect">
            <a:avLst/>
          </a:prstGeom>
        </p:spPr>
      </p:pic>
      <p:pic>
        <p:nvPicPr>
          <p:cNvPr id="6" name="Рисунок 5" descr="гриб (1)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0430" y="3786190"/>
            <a:ext cx="1627170" cy="1500198"/>
          </a:xfrm>
          <a:prstGeom prst="rect">
            <a:avLst/>
          </a:prstGeom>
        </p:spPr>
      </p:pic>
      <p:pic>
        <p:nvPicPr>
          <p:cNvPr id="7" name="Рисунок 6" descr="грибник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0166" y="2357430"/>
            <a:ext cx="1857388" cy="2571768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57299"/>
            <a:ext cx="6386530" cy="1571635"/>
          </a:xfrm>
        </p:spPr>
        <p:txBody>
          <a:bodyPr>
            <a:normAutofit/>
          </a:bodyPr>
          <a:lstStyle/>
          <a:p>
            <a:pPr lvl="0"/>
            <a:r>
              <a:rPr lang="ru-RU" sz="5400" cap="all" dirty="0" smtClean="0">
                <a:solidFill>
                  <a:srgbClr val="FFFF00"/>
                </a:solidFill>
              </a:rPr>
              <a:t>Молодцы!!!</a:t>
            </a:r>
            <a:endParaRPr lang="ru-RU" sz="5400" cap="all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hool_autumn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school_autumn2</Template>
  <TotalTime>50</TotalTime>
  <Words>66</Words>
  <Application>Microsoft Office PowerPoint</Application>
  <PresentationFormat>Экран (4:3)</PresentationFormat>
  <Paragraphs>19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school_autumn2</vt:lpstr>
      <vt:lpstr>Слайд 1</vt:lpstr>
      <vt:lpstr>Вставьте синонимы и антонимы: Синонимы. Врач- Дорога- Друг- </vt:lpstr>
      <vt:lpstr>Вставьте синонимы и антонимы: Синонимы. Врач-Доктор Дорога-Путь Друг-Товарищ </vt:lpstr>
      <vt:lpstr>Гусь, гусыня, гусята</vt:lpstr>
      <vt:lpstr>Гусь, гусыня, гусята, гусак, гусиный, гуськом, гусятина </vt:lpstr>
      <vt:lpstr>Гриб, грибок, Грибник, Грибной</vt:lpstr>
      <vt:lpstr>Молодцы!!!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Ирина</cp:lastModifiedBy>
  <cp:revision>6</cp:revision>
  <dcterms:created xsi:type="dcterms:W3CDTF">2014-10-07T14:24:20Z</dcterms:created>
  <dcterms:modified xsi:type="dcterms:W3CDTF">2014-10-07T15:17:40Z</dcterms:modified>
</cp:coreProperties>
</file>