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F9200-B4F9-4CCB-8775-A4DEA18FC8D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B4354-21B7-4BF2-A33F-1A810788BC7E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F9200-B4F9-4CCB-8775-A4DEA18FC8D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B4354-21B7-4BF2-A33F-1A810788B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F9200-B4F9-4CCB-8775-A4DEA18FC8D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B4354-21B7-4BF2-A33F-1A810788B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F9200-B4F9-4CCB-8775-A4DEA18FC8D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B4354-21B7-4BF2-A33F-1A810788B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F9200-B4F9-4CCB-8775-A4DEA18FC8D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B4354-21B7-4BF2-A33F-1A810788BC7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F9200-B4F9-4CCB-8775-A4DEA18FC8D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B4354-21B7-4BF2-A33F-1A810788B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F9200-B4F9-4CCB-8775-A4DEA18FC8D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B4354-21B7-4BF2-A33F-1A810788BC7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F9200-B4F9-4CCB-8775-A4DEA18FC8D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B4354-21B7-4BF2-A33F-1A810788B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F9200-B4F9-4CCB-8775-A4DEA18FC8D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B4354-21B7-4BF2-A33F-1A810788B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F9200-B4F9-4CCB-8775-A4DEA18FC8D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B4354-21B7-4BF2-A33F-1A810788B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77F9200-B4F9-4CCB-8775-A4DEA18FC8D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E9B4354-21B7-4BF2-A33F-1A810788BC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77F9200-B4F9-4CCB-8775-A4DEA18FC8D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E9B4354-21B7-4BF2-A33F-1A810788BC7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White tiger in Danger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708920"/>
            <a:ext cx="1944216" cy="932696"/>
          </a:xfrm>
        </p:spPr>
        <p:txBody>
          <a:bodyPr/>
          <a:lstStyle/>
          <a:p>
            <a:r>
              <a:rPr lang="en-US" dirty="0" err="1" smtClean="0"/>
              <a:t>Vitruyk</a:t>
            </a:r>
            <a:r>
              <a:rPr lang="en-US" dirty="0" smtClean="0"/>
              <a:t> </a:t>
            </a:r>
            <a:r>
              <a:rPr lang="en-US" dirty="0" err="1" smtClean="0"/>
              <a:t>Taisiya</a:t>
            </a:r>
            <a:r>
              <a:rPr lang="en-US" dirty="0" smtClean="0"/>
              <a:t> </a:t>
            </a:r>
          </a:p>
          <a:p>
            <a:r>
              <a:rPr lang="en-US" dirty="0" smtClean="0"/>
              <a:t>4 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10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48600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White tigers are special animals , because they are the only tigers that can live in Russia and in some countries of Asia .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903" y="3861048"/>
            <a:ext cx="3486649" cy="244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6075"/>
            <a:ext cx="4026024" cy="301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26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5157192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sad thing is that there are only four thousand white tigers these days . They can reach 306 kilos . They can be 1,2 </a:t>
            </a:r>
            <a:r>
              <a:rPr lang="en-US" sz="2800" dirty="0" err="1" smtClean="0"/>
              <a:t>metres</a:t>
            </a:r>
            <a:r>
              <a:rPr lang="en-US" sz="2800" dirty="0" smtClean="0"/>
              <a:t> tall . 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" y="115838"/>
            <a:ext cx="3390900" cy="482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55" y="332656"/>
            <a:ext cx="5578953" cy="373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64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5292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They usually eat animals .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6578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28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941168"/>
            <a:ext cx="6696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Let’s help and save disappearing tigers ! ! !</a:t>
            </a:r>
            <a:endParaRPr lang="ru-RU" sz="4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4" y="0"/>
            <a:ext cx="4875272" cy="325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09" y="1484784"/>
            <a:ext cx="4120985" cy="309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533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57</TotalTime>
  <Words>74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Метро</vt:lpstr>
      <vt:lpstr>White tiger in Danger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tiger in Danger .</dc:title>
  <dc:creator>User</dc:creator>
  <cp:lastModifiedBy>user</cp:lastModifiedBy>
  <cp:revision>10</cp:revision>
  <dcterms:created xsi:type="dcterms:W3CDTF">2013-01-30T18:38:03Z</dcterms:created>
  <dcterms:modified xsi:type="dcterms:W3CDTF">2013-03-11T11:11:26Z</dcterms:modified>
</cp:coreProperties>
</file>