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A74585-5007-46F3-8E4C-9352DF43DB97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836A0B-BFE6-4C5F-9356-F100DF3337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223448" cy="324035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0000" b="1" cap="none" dirty="0" smtClean="0">
                <a:ln/>
                <a:solidFill>
                  <a:schemeClr val="accent3"/>
                </a:solidFill>
                <a:effectLst/>
              </a:rPr>
              <a:t>Kangaroo</a:t>
            </a:r>
            <a:endParaRPr lang="ru-RU" sz="10000" b="1" cap="none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tx1"/>
                </a:solidFill>
              </a:rPr>
              <a:t>Khotelova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ln w="50800"/>
                <a:solidFill>
                  <a:schemeClr val="tx1"/>
                </a:solidFill>
              </a:rPr>
              <a:t>Ksenia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 4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 «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B</a:t>
            </a:r>
            <a:r>
              <a:rPr lang="ru-RU" b="1" dirty="0" smtClean="0">
                <a:ln w="50800"/>
                <a:solidFill>
                  <a:schemeClr val="tx1"/>
                </a:solidFill>
              </a:rPr>
              <a:t>»</a:t>
            </a:r>
            <a:endParaRPr lang="ru-RU" b="1" dirty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4365104"/>
            <a:ext cx="5867400" cy="193646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Kangaroos live only in New Guinea and Australia. </a:t>
            </a:r>
            <a:endParaRPr lang="ru-RU" sz="4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http://www.svoiludi.ru/images/tb/7422/geograficheskoe-polojenie-avstralii-13135984496025_w990h7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312" r="53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65104"/>
            <a:ext cx="5867400" cy="1936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They are very special animals, because they carry the baby in a bag.</a:t>
            </a:r>
            <a:endParaRPr lang="ru-RU" sz="3600" dirty="0" smtClean="0"/>
          </a:p>
          <a:p>
            <a:endParaRPr lang="ru-RU" sz="2400" dirty="0"/>
          </a:p>
        </p:txBody>
      </p:sp>
      <p:pic>
        <p:nvPicPr>
          <p:cNvPr id="6146" name="Picture 2" descr="http://animalworld.com.ua/images/2011/June/Animals/Kangaroo/Kangaroo_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13" b="413"/>
          <a:stretch>
            <a:fillRect/>
          </a:stretch>
        </p:blipFill>
        <p:spPr bwMode="auto">
          <a:xfrm>
            <a:off x="3491880" y="548680"/>
            <a:ext cx="5029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09120"/>
            <a:ext cx="5924872" cy="165618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The bag has only a female kangaroo.</a:t>
            </a:r>
            <a:endParaRPr lang="ru-RU" sz="3900" dirty="0" smtClean="0"/>
          </a:p>
          <a:p>
            <a:endParaRPr lang="ru-RU" dirty="0"/>
          </a:p>
        </p:txBody>
      </p:sp>
      <p:pic>
        <p:nvPicPr>
          <p:cNvPr id="5122" name="Picture 2" descr="http://bm.img.com.ua/img/prikol/images/large/9/1/199819_4536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41" b="15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37112"/>
            <a:ext cx="5867400" cy="13681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Kangaroos can jump at two or three meters up.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100" name="Picture 4" descr="http://www.enteresan.com/files/img/ent/art/10P/2eT/g28/evin-camindan-iceri-kanguru-girdi,2,bo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63888" y="616634"/>
            <a:ext cx="4970512" cy="361491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6120680" cy="1584176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They can live more than a month without water.</a:t>
            </a:r>
            <a:endParaRPr lang="ru-RU" sz="3600" dirty="0" smtClean="0"/>
          </a:p>
          <a:p>
            <a:endParaRPr lang="ru-RU" sz="2800" dirty="0"/>
          </a:p>
        </p:txBody>
      </p:sp>
      <p:pic>
        <p:nvPicPr>
          <p:cNvPr id="3074" name="Picture 2" descr="http://data.dump.iof.ru/data/2007_08_24_i129_photobucket_com_albums_p232_tigra_kotik_6hotburrito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05" r="5205"/>
          <a:stretch>
            <a:fillRect/>
          </a:stretch>
        </p:blipFill>
        <p:spPr bwMode="auto">
          <a:xfrm>
            <a:off x="3419872" y="476672"/>
            <a:ext cx="5055135" cy="36764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653136"/>
            <a:ext cx="5867400" cy="1648432"/>
          </a:xfrm>
        </p:spPr>
        <p:txBody>
          <a:bodyPr/>
          <a:lstStyle/>
          <a:p>
            <a:r>
              <a:rPr lang="en-US" sz="4000" dirty="0" smtClean="0"/>
              <a:t>Kangaroos usually eat grass.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" name="Picture 2" descr="http://www.wildlifepark.com.au/media/gallery/red-kangaroo_640x4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727" b="2727"/>
          <a:stretch>
            <a:fillRect/>
          </a:stretch>
        </p:blipFill>
        <p:spPr bwMode="auto">
          <a:xfrm>
            <a:off x="3491880" y="62068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37112"/>
            <a:ext cx="5867400" cy="1512168"/>
          </a:xfrm>
        </p:spPr>
        <p:txBody>
          <a:bodyPr/>
          <a:lstStyle/>
          <a:p>
            <a:r>
              <a:rPr lang="en-US" sz="3600" dirty="0" smtClean="0"/>
              <a:t> Kangaroos are the best boxers.</a:t>
            </a:r>
            <a:endParaRPr lang="ru-RU" sz="3600" dirty="0" smtClean="0"/>
          </a:p>
          <a:p>
            <a:endParaRPr lang="ru-RU" sz="1800" dirty="0"/>
          </a:p>
        </p:txBody>
      </p:sp>
      <p:pic>
        <p:nvPicPr>
          <p:cNvPr id="1028" name="Picture 4" descr="http://www.alpservice.org/images/uploads/issledovaniya_kenguru_podtverdili_zakony_evolyuzi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76" r="5476"/>
          <a:stretch>
            <a:fillRect/>
          </a:stretch>
        </p:blipFill>
        <p:spPr bwMode="auto">
          <a:xfrm>
            <a:off x="3419872" y="62068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71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Kangaroo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Gaspar</dc:creator>
  <cp:lastModifiedBy>user</cp:lastModifiedBy>
  <cp:revision>15</cp:revision>
  <dcterms:created xsi:type="dcterms:W3CDTF">2013-01-31T15:41:44Z</dcterms:created>
  <dcterms:modified xsi:type="dcterms:W3CDTF">2013-02-01T07:40:21Z</dcterms:modified>
</cp:coreProperties>
</file>