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shiba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BA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055F8-E76E-4FD9-AD8E-3080C06C3A9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33088-F80B-4300-8D5C-A6219A30A3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28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33088-F80B-4300-8D5C-A6219A30A38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33088-F80B-4300-8D5C-A6219A30A38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90AC-6C95-4BC9-B81E-65AA75A72ED7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65BC-E8F5-481A-BAC8-50102C87F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90AC-6C95-4BC9-B81E-65AA75A72ED7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65BC-E8F5-481A-BAC8-50102C87F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90AC-6C95-4BC9-B81E-65AA75A72ED7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65BC-E8F5-481A-BAC8-50102C87F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90AC-6C95-4BC9-B81E-65AA75A72ED7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65BC-E8F5-481A-BAC8-50102C87F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90AC-6C95-4BC9-B81E-65AA75A72ED7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65BC-E8F5-481A-BAC8-50102C87F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90AC-6C95-4BC9-B81E-65AA75A72ED7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65BC-E8F5-481A-BAC8-50102C87F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90AC-6C95-4BC9-B81E-65AA75A72ED7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65BC-E8F5-481A-BAC8-50102C87F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90AC-6C95-4BC9-B81E-65AA75A72ED7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65BC-E8F5-481A-BAC8-50102C87F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90AC-6C95-4BC9-B81E-65AA75A72ED7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65BC-E8F5-481A-BAC8-50102C87F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90AC-6C95-4BC9-B81E-65AA75A72ED7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65BC-E8F5-481A-BAC8-50102C87F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90AC-6C95-4BC9-B81E-65AA75A72ED7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65BC-E8F5-481A-BAC8-50102C87F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590AC-6C95-4BC9-B81E-65AA75A72ED7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265BC-E8F5-481A-BAC8-50102C87F9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988840"/>
          </a:xfrm>
          <a:gradFill flip="none" rotWithShape="1">
            <a:gsLst>
              <a:gs pos="0">
                <a:schemeClr val="tx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tx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tx2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/>
          <a:p>
            <a:r>
              <a:rPr lang="en-US" dirty="0" smtClean="0"/>
              <a:t>Whales  IN  DANGER.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oshiba\Desktop\siniy-kit1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8840"/>
            <a:ext cx="9144000" cy="4869160"/>
          </a:xfrm>
          <a:prstGeom prst="rect">
            <a:avLst/>
          </a:prstGeom>
          <a:noFill/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1844824"/>
          </a:xfrm>
          <a:solidFill>
            <a:srgbClr val="97BAE5"/>
          </a:solidFill>
          <a:ln>
            <a:solidFill>
              <a:schemeClr val="tx1"/>
            </a:solidFill>
            <a:prstDash val="sysDot"/>
          </a:ln>
        </p:spPr>
        <p:txBody>
          <a:bodyPr>
            <a:prstTxWarp prst="textChevronInverted">
              <a:avLst/>
            </a:prstTxWarp>
            <a:noAutofit/>
          </a:bodyPr>
          <a:lstStyle/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Whales  live in the ocean.</a:t>
            </a:r>
            <a:b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It is blue and  it eats 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plankton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whale is the biggest among animals.</a:t>
            </a:r>
            <a:b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whale lives till fifty years.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Toshiba\Desktop\1235175876_cetacea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421" y="1700808"/>
            <a:ext cx="9144000" cy="55172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txBody>
          <a:bodyPr numCol="1" spcCol="3240000">
            <a:normAutofit/>
          </a:bodyPr>
          <a:lstStyle/>
          <a:p>
            <a:pPr algn="just">
              <a:buNone/>
            </a:pPr>
            <a:r>
              <a:rPr lang="en-US" dirty="0" smtClean="0"/>
              <a:t>                                 </a:t>
            </a:r>
            <a:r>
              <a:rPr lang="en-US" dirty="0" smtClean="0"/>
              <a:t>Don’t  </a:t>
            </a:r>
            <a:r>
              <a:rPr lang="en-US" dirty="0" smtClean="0"/>
              <a:t>kill  whales!</a:t>
            </a:r>
          </a:p>
          <a:p>
            <a:pPr algn="ctr">
              <a:buNone/>
            </a:pPr>
            <a:r>
              <a:rPr lang="en-US" dirty="0" smtClean="0"/>
              <a:t>Save their life!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r"/>
            <a:endParaRPr lang="en-US" dirty="0" smtClean="0"/>
          </a:p>
          <a:p>
            <a:endParaRPr lang="ru-RU" dirty="0"/>
          </a:p>
        </p:txBody>
      </p:sp>
      <p:pic>
        <p:nvPicPr>
          <p:cNvPr id="2050" name="Picture 2" descr="C:\Users\Toshiba\Desktop\38345876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0768"/>
            <a:ext cx="9144000" cy="55172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21</Words>
  <Application>Microsoft Office PowerPoint</Application>
  <PresentationFormat>Экран (4:3)</PresentationFormat>
  <Paragraphs>9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Whales  IN  DANGER. </vt:lpstr>
      <vt:lpstr>Whales  live in the ocean. It is blue and  it eats plankton.  The whale is the biggest among animals. The whale lives till fifty years.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Toshiba</dc:creator>
  <cp:lastModifiedBy>user</cp:lastModifiedBy>
  <cp:revision>17</cp:revision>
  <dcterms:created xsi:type="dcterms:W3CDTF">2013-01-31T11:13:57Z</dcterms:created>
  <dcterms:modified xsi:type="dcterms:W3CDTF">2013-02-01T07:50:38Z</dcterms:modified>
</cp:coreProperties>
</file>