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19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математика 1 класс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атематика 1 класс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математика 1 класс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математика 1 класс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математика 1 класс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математика 1 класс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математика 1 класс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математика 1 класс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математика 1 класс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2013-12-05T02:01:26Z</dcterms:created>
  <dcterms:modified xsi:type="dcterms:W3CDTF">2013-12-05T02:04:37Z</dcterms:modified>
</cp:coreProperties>
</file>