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9" r:id="rId5"/>
    <p:sldId id="258" r:id="rId6"/>
    <p:sldId id="262" r:id="rId7"/>
    <p:sldId id="264" r:id="rId8"/>
    <p:sldId id="265" r:id="rId9"/>
    <p:sldId id="267" r:id="rId10"/>
    <p:sldId id="268" r:id="rId11"/>
    <p:sldId id="266" r:id="rId12"/>
    <p:sldId id="261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200"/>
    <a:srgbClr val="00FF00"/>
    <a:srgbClr val="000000"/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2000240"/>
            <a:ext cx="76438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Урок математики</a:t>
            </a:r>
            <a:endParaRPr lang="ru-RU" sz="8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60" y="1142984"/>
            <a:ext cx="4572032" cy="4357718"/>
          </a:xfrm>
          <a:prstGeom prst="ellipse">
            <a:avLst/>
          </a:prstGeom>
          <a:solidFill>
            <a:schemeClr val="tx1"/>
          </a:solidFill>
          <a:ln w="57150">
            <a:solidFill>
              <a:srgbClr val="00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4"/>
          </p:cNvCxnSpPr>
          <p:nvPr/>
        </p:nvCxnSpPr>
        <p:spPr>
          <a:xfrm rot="16200000" flipH="1">
            <a:off x="2536017" y="3321843"/>
            <a:ext cx="4357718" cy="0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2"/>
            <a:endCxn id="2" idx="6"/>
          </p:cNvCxnSpPr>
          <p:nvPr/>
        </p:nvCxnSpPr>
        <p:spPr>
          <a:xfrm rot="10800000" flipH="1">
            <a:off x="2428860" y="3321843"/>
            <a:ext cx="4572032" cy="0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00298" y="1571612"/>
            <a:ext cx="4000528" cy="3929090"/>
          </a:xfrm>
          <a:prstGeom prst="rect">
            <a:avLst/>
          </a:prstGeom>
          <a:solidFill>
            <a:schemeClr val="tx1"/>
          </a:solidFill>
          <a:ln w="38100">
            <a:solidFill>
              <a:srgbClr val="00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2000232" y="3500438"/>
            <a:ext cx="4000528" cy="0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500694" y="2000240"/>
            <a:ext cx="857256" cy="8572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3000372"/>
            <a:ext cx="857256" cy="85725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4500570"/>
            <a:ext cx="857256" cy="78581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85786" y="500042"/>
            <a:ext cx="75724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5400" b="1" dirty="0" smtClean="0"/>
              <a:t>Погляди скорей вокруг, опиши руками         ,</a:t>
            </a:r>
          </a:p>
          <a:p>
            <a:pPr>
              <a:lnSpc>
                <a:spcPct val="150000"/>
              </a:lnSpc>
            </a:pPr>
            <a:r>
              <a:rPr lang="ru-RU" sz="5400" b="1" dirty="0" smtClean="0"/>
              <a:t> </a:t>
            </a:r>
            <a:r>
              <a:rPr lang="ru-RU" sz="5400" b="1" dirty="0" smtClean="0"/>
              <a:t>        опиши,</a:t>
            </a:r>
          </a:p>
          <a:p>
            <a:pPr>
              <a:lnSpc>
                <a:spcPct val="150000"/>
              </a:lnSpc>
            </a:pPr>
            <a:r>
              <a:rPr lang="ru-RU" sz="5400" b="1" dirty="0" smtClean="0"/>
              <a:t>и           нам покажи.      </a:t>
            </a:r>
            <a:endParaRPr lang="ru-RU" sz="5400" b="1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14546" y="2143116"/>
            <a:ext cx="450059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за урок.</a:t>
            </a:r>
            <a:endParaRPr lang="ru-RU" sz="8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00108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714480" y="92867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071802" y="92867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86446" y="92867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43768" y="928670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429124" y="92867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071538" y="114298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6500826" y="114298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5143504" y="114298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786182" y="114298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2428860" y="114298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929586" y="785794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Arial Black" pitchFamily="34" charset="0"/>
              </a:rPr>
              <a:t>И</a:t>
            </a:r>
            <a:endParaRPr lang="ru-RU" sz="6000" b="1" dirty="0">
              <a:latin typeface="Arial Black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143768" y="2428868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428596" y="4214818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143768" y="4143380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7143768" y="5857892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28596" y="2571744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28596" y="5786454"/>
            <a:ext cx="642942" cy="642942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00034" y="100010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8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28662" y="142852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214414" y="57148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6</a:t>
            </a:r>
            <a:endParaRPr lang="ru-RU" sz="4400" dirty="0"/>
          </a:p>
        </p:txBody>
      </p:sp>
      <p:sp>
        <p:nvSpPr>
          <p:cNvPr id="42" name="TextBox 41"/>
          <p:cNvSpPr txBox="1"/>
          <p:nvPr/>
        </p:nvSpPr>
        <p:spPr>
          <a:xfrm>
            <a:off x="2357422" y="57148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:2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643042" y="10001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48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00364" y="100010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24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43306" y="142852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929058" y="57148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3</a:t>
            </a:r>
            <a:endParaRPr lang="ru-RU" sz="4400" dirty="0"/>
          </a:p>
        </p:txBody>
      </p:sp>
      <p:sp>
        <p:nvSpPr>
          <p:cNvPr id="49" name="TextBox 48"/>
          <p:cNvSpPr txBox="1"/>
          <p:nvPr/>
        </p:nvSpPr>
        <p:spPr>
          <a:xfrm>
            <a:off x="4357686" y="100010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72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15008" y="100010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36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29388" y="57148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:6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215206" y="928670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6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55" name="Стрелка вправо 54"/>
          <p:cNvSpPr/>
          <p:nvPr/>
        </p:nvSpPr>
        <p:spPr>
          <a:xfrm>
            <a:off x="1071538" y="271462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Стрелка вправо 57"/>
          <p:cNvSpPr/>
          <p:nvPr/>
        </p:nvSpPr>
        <p:spPr>
          <a:xfrm>
            <a:off x="1071538" y="592933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Стрелка вправо 58"/>
          <p:cNvSpPr/>
          <p:nvPr/>
        </p:nvSpPr>
        <p:spPr>
          <a:xfrm>
            <a:off x="1071538" y="435769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1714480" y="2500306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3071802" y="2500306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5786446" y="2428868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4429124" y="2500306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5786446" y="414338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4429124" y="4143380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3071802" y="4214818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714480" y="4214818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5786446" y="5786454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4429124" y="5786454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3071802" y="5786454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1714480" y="5786454"/>
            <a:ext cx="714380" cy="714380"/>
          </a:xfrm>
          <a:prstGeom prst="ellipse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5143504" y="435769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право 74"/>
          <p:cNvSpPr/>
          <p:nvPr/>
        </p:nvSpPr>
        <p:spPr>
          <a:xfrm>
            <a:off x="3786182" y="435769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право 75"/>
          <p:cNvSpPr/>
          <p:nvPr/>
        </p:nvSpPr>
        <p:spPr>
          <a:xfrm>
            <a:off x="2428860" y="435769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право 76"/>
          <p:cNvSpPr/>
          <p:nvPr/>
        </p:nvSpPr>
        <p:spPr>
          <a:xfrm>
            <a:off x="6500826" y="6000768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5143504" y="6000768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3786182" y="592933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право 79"/>
          <p:cNvSpPr/>
          <p:nvPr/>
        </p:nvSpPr>
        <p:spPr>
          <a:xfrm>
            <a:off x="2428860" y="592933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трелка вправо 80"/>
          <p:cNvSpPr/>
          <p:nvPr/>
        </p:nvSpPr>
        <p:spPr>
          <a:xfrm>
            <a:off x="2428860" y="271462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 вправо 81"/>
          <p:cNvSpPr/>
          <p:nvPr/>
        </p:nvSpPr>
        <p:spPr>
          <a:xfrm>
            <a:off x="5143504" y="2643182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Стрелка вправо 82"/>
          <p:cNvSpPr/>
          <p:nvPr/>
        </p:nvSpPr>
        <p:spPr>
          <a:xfrm>
            <a:off x="3786182" y="2714620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 вправо 83"/>
          <p:cNvSpPr/>
          <p:nvPr/>
        </p:nvSpPr>
        <p:spPr>
          <a:xfrm>
            <a:off x="6500826" y="4357694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 вправо 84"/>
          <p:cNvSpPr/>
          <p:nvPr/>
        </p:nvSpPr>
        <p:spPr>
          <a:xfrm>
            <a:off x="6500826" y="2643182"/>
            <a:ext cx="642942" cy="357190"/>
          </a:xfrm>
          <a:prstGeom prst="rightArrow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357158" y="257174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72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7158" y="4143380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Black" pitchFamily="34" charset="0"/>
              </a:rPr>
              <a:t>15</a:t>
            </a:r>
            <a:endParaRPr lang="ru-RU" sz="4000" b="1" dirty="0">
              <a:latin typeface="Arial Black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000100" y="214311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:9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857356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Arial Black" pitchFamily="34" charset="0"/>
              </a:rPr>
              <a:t>8</a:t>
            </a:r>
            <a:endParaRPr lang="ru-RU" sz="3600" b="1" dirty="0">
              <a:latin typeface="Arial Black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000364" y="257174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40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357422" y="1643050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43174" y="207167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5</a:t>
            </a:r>
            <a:endParaRPr lang="ru-RU" sz="4400" dirty="0"/>
          </a:p>
        </p:txBody>
      </p:sp>
      <p:sp>
        <p:nvSpPr>
          <p:cNvPr id="94" name="TextBox 93"/>
          <p:cNvSpPr txBox="1"/>
          <p:nvPr/>
        </p:nvSpPr>
        <p:spPr>
          <a:xfrm>
            <a:off x="4500562" y="2571744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4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643306" y="2143116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:10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072066" y="1643050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357818" y="207167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3</a:t>
            </a:r>
            <a:endParaRPr lang="ru-RU" sz="4400" dirty="0"/>
          </a:p>
        </p:txBody>
      </p:sp>
      <p:sp>
        <p:nvSpPr>
          <p:cNvPr id="98" name="TextBox 97"/>
          <p:cNvSpPr txBox="1"/>
          <p:nvPr/>
        </p:nvSpPr>
        <p:spPr>
          <a:xfrm>
            <a:off x="5715008" y="242886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12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357950" y="1643050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572264" y="2071678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7</a:t>
            </a:r>
            <a:endParaRPr lang="ru-RU" sz="4400" dirty="0"/>
          </a:p>
        </p:txBody>
      </p:sp>
      <p:sp>
        <p:nvSpPr>
          <p:cNvPr id="101" name="TextBox 100"/>
          <p:cNvSpPr txBox="1"/>
          <p:nvPr/>
        </p:nvSpPr>
        <p:spPr>
          <a:xfrm>
            <a:off x="7072330" y="2428868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84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071538" y="3357562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285852" y="378619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3</a:t>
            </a:r>
            <a:endParaRPr lang="ru-RU" sz="4400" dirty="0"/>
          </a:p>
        </p:txBody>
      </p:sp>
      <p:sp>
        <p:nvSpPr>
          <p:cNvPr id="104" name="TextBox 103"/>
          <p:cNvSpPr txBox="1"/>
          <p:nvPr/>
        </p:nvSpPr>
        <p:spPr>
          <a:xfrm>
            <a:off x="1643042" y="4286256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45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143240" y="4286256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9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4357686" y="421481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18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715008" y="421481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72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072330" y="414338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12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7158" y="5786454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14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714480" y="585789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56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43240" y="585789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8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4357686" y="585789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24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5715008" y="585789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48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072330" y="585789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16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57422" y="378619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:5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714744" y="3357562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929058" y="3786190"/>
            <a:ext cx="438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2</a:t>
            </a:r>
            <a:endParaRPr lang="ru-RU" sz="4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643306" y="4929198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072066" y="3357562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5072066" y="5000636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072066" y="57148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:2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357818" y="3786190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4</a:t>
            </a:r>
            <a:endParaRPr lang="ru-RU" sz="4400" dirty="0"/>
          </a:p>
        </p:txBody>
      </p:sp>
      <p:sp>
        <p:nvSpPr>
          <p:cNvPr id="123" name="TextBox 122"/>
          <p:cNvSpPr txBox="1"/>
          <p:nvPr/>
        </p:nvSpPr>
        <p:spPr>
          <a:xfrm>
            <a:off x="6429388" y="3786190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:6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2428860" y="5357826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:7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000100" y="4929198"/>
            <a:ext cx="50006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∙</a:t>
            </a:r>
            <a:endParaRPr lang="ru-RU" sz="4400" b="1" dirty="0">
              <a:latin typeface="Arial Black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429388" y="5429264"/>
            <a:ext cx="1000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Arial Black" pitchFamily="34" charset="0"/>
              </a:rPr>
              <a:t>:3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285852" y="5357826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4</a:t>
            </a:r>
            <a:endParaRPr lang="ru-RU" sz="4400" dirty="0"/>
          </a:p>
        </p:txBody>
      </p:sp>
      <p:sp>
        <p:nvSpPr>
          <p:cNvPr id="130" name="TextBox 129"/>
          <p:cNvSpPr txBox="1"/>
          <p:nvPr/>
        </p:nvSpPr>
        <p:spPr>
          <a:xfrm>
            <a:off x="5286380" y="5500702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2</a:t>
            </a:r>
            <a:endParaRPr lang="ru-RU" sz="4400" dirty="0"/>
          </a:p>
        </p:txBody>
      </p:sp>
      <p:sp>
        <p:nvSpPr>
          <p:cNvPr id="131" name="TextBox 130"/>
          <p:cNvSpPr txBox="1"/>
          <p:nvPr/>
        </p:nvSpPr>
        <p:spPr>
          <a:xfrm>
            <a:off x="3929058" y="5429264"/>
            <a:ext cx="4286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Arial Black" pitchFamily="34" charset="0"/>
              </a:rPr>
              <a:t>3</a:t>
            </a:r>
            <a:endParaRPr lang="ru-RU" sz="4400" dirty="0"/>
          </a:p>
        </p:txBody>
      </p:sp>
      <p:sp>
        <p:nvSpPr>
          <p:cNvPr id="132" name="TextBox 131"/>
          <p:cNvSpPr txBox="1"/>
          <p:nvPr/>
        </p:nvSpPr>
        <p:spPr>
          <a:xfrm>
            <a:off x="7929586" y="2285992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Arial Black" pitchFamily="34" charset="0"/>
              </a:rPr>
              <a:t>Д</a:t>
            </a:r>
            <a:endParaRPr lang="ru-RU" sz="6000" b="1" dirty="0">
              <a:latin typeface="Arial Black" pitchFamily="34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8001024" y="5572140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Arial Black" pitchFamily="34" charset="0"/>
              </a:rPr>
              <a:t>О</a:t>
            </a:r>
            <a:endParaRPr lang="ru-RU" sz="6000" b="1" dirty="0">
              <a:latin typeface="Arial Black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001024" y="4000504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atin typeface="Arial Black" pitchFamily="34" charset="0"/>
              </a:rPr>
              <a:t>Л</a:t>
            </a:r>
            <a:endParaRPr lang="ru-RU" sz="6000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9" grpId="0"/>
      <p:bldP spid="51" grpId="0"/>
      <p:bldP spid="53" grpId="0"/>
      <p:bldP spid="90" grpId="0"/>
      <p:bldP spid="91" grpId="0"/>
      <p:bldP spid="94" grpId="0"/>
      <p:bldP spid="98" grpId="0"/>
      <p:bldP spid="101" grpId="0"/>
      <p:bldP spid="104" grpId="0"/>
      <p:bldP spid="105" grpId="0"/>
      <p:bldP spid="106" grpId="0"/>
      <p:bldP spid="107" grpId="0"/>
      <p:bldP spid="108" grpId="0"/>
      <p:bldP spid="110" grpId="0"/>
      <p:bldP spid="111" grpId="0"/>
      <p:bldP spid="112" grpId="0"/>
      <p:bldP spid="113" grpId="0"/>
      <p:bldP spid="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8794" y="1785926"/>
            <a:ext cx="54292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/>
              <a:t>Тема:</a:t>
            </a:r>
          </a:p>
          <a:p>
            <a:pPr algn="ctr"/>
            <a:r>
              <a:rPr lang="ru-RU" sz="9600" b="1" dirty="0" smtClean="0"/>
              <a:t>«ДОЛИ»</a:t>
            </a:r>
            <a:endParaRPr lang="ru-RU" sz="9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928670"/>
            <a:ext cx="81439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Чтобы получить наименьшую долю, надо целое разделить на большее количество частей.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Чтобы получить наибольшую долю, надо целое разделить на меньшее количество частей.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3108" y="221455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64291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857620" y="64291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642918"/>
            <a:ext cx="857256" cy="8572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642918"/>
            <a:ext cx="857256" cy="8572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3714752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071802" y="3714752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3714752"/>
            <a:ext cx="857256" cy="8572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14546" y="4572008"/>
            <a:ext cx="857256" cy="8572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071802" y="457200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29058" y="457200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29058" y="542926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542926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214546" y="5429264"/>
            <a:ext cx="857256" cy="857256"/>
          </a:xfrm>
          <a:prstGeom prst="rect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000364" y="221455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857620" y="221455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221455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221455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429388" y="64291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72132" y="64291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14612" y="928670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928670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928670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86380" y="928670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1785926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571868" y="1785926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429124" y="1785926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286380" y="1785926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43042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85786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00298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00628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57884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715140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572396" y="3857628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357554" y="3857628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00298" y="3857628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572396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715140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57884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000628" y="4714884"/>
            <a:ext cx="857256" cy="85725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357554" y="4714884"/>
            <a:ext cx="857256" cy="85725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1538" y="1643050"/>
            <a:ext cx="1714512" cy="164307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3286124"/>
            <a:ext cx="1714512" cy="171451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643050"/>
            <a:ext cx="1643074" cy="164307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86050" y="3286124"/>
            <a:ext cx="1785950" cy="171451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286124"/>
            <a:ext cx="1714512" cy="171451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572000" y="1643050"/>
            <a:ext cx="1714512" cy="164307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50" y="1643050"/>
            <a:ext cx="1785950" cy="1643074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286512" y="3286124"/>
            <a:ext cx="1643074" cy="1714512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1428736"/>
            <a:ext cx="7358114" cy="121444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643182"/>
            <a:ext cx="7358114" cy="1214446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3857628"/>
            <a:ext cx="7358114" cy="1143008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428596" y="1214422"/>
            <a:ext cx="8143932" cy="3929090"/>
          </a:xfrm>
          <a:prstGeom prst="triangle">
            <a:avLst>
              <a:gd name="adj" fmla="val 49722"/>
            </a:avLst>
          </a:prstGeom>
          <a:solidFill>
            <a:schemeClr val="tx1"/>
          </a:solidFill>
          <a:ln w="38100">
            <a:solidFill>
              <a:srgbClr val="002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0"/>
            <a:endCxn id="2" idx="3"/>
          </p:cNvCxnSpPr>
          <p:nvPr/>
        </p:nvCxnSpPr>
        <p:spPr>
          <a:xfrm rot="16200000" flipH="1">
            <a:off x="2513377" y="3178967"/>
            <a:ext cx="3929090" cy="0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1"/>
            <a:endCxn id="2" idx="3"/>
          </p:cNvCxnSpPr>
          <p:nvPr/>
        </p:nvCxnSpPr>
        <p:spPr>
          <a:xfrm rot="10800000" flipH="1" flipV="1">
            <a:off x="2453258" y="3178966"/>
            <a:ext cx="2024663" cy="1964545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2" idx="5"/>
            <a:endCxn id="2" idx="3"/>
          </p:cNvCxnSpPr>
          <p:nvPr/>
        </p:nvCxnSpPr>
        <p:spPr>
          <a:xfrm flipH="1">
            <a:off x="4477922" y="3178967"/>
            <a:ext cx="2047303" cy="1964545"/>
          </a:xfrm>
          <a:prstGeom prst="line">
            <a:avLst/>
          </a:prstGeom>
          <a:ln w="38100">
            <a:solidFill>
              <a:srgbClr val="00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176</TotalTime>
  <Words>119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23</cp:revision>
  <dcterms:created xsi:type="dcterms:W3CDTF">2012-02-02T16:37:19Z</dcterms:created>
  <dcterms:modified xsi:type="dcterms:W3CDTF">2012-02-02T20:03:32Z</dcterms:modified>
</cp:coreProperties>
</file>