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МАОУ «СОШ № 32»</a:t>
            </a:r>
            <a:br>
              <a:rPr lang="ru-RU" sz="2400" dirty="0" smtClean="0"/>
            </a:br>
            <a:r>
              <a:rPr lang="ru-RU" sz="2400" dirty="0" smtClean="0"/>
              <a:t>Ступень дошкольного и начального школьного  образования «Медвежонок»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861048"/>
            <a:ext cx="8229600" cy="2260847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2600" dirty="0" smtClean="0"/>
              <a:t>Руководитель группы: педагог-психолог Анисимова В.К.</a:t>
            </a:r>
          </a:p>
          <a:p>
            <a:r>
              <a:rPr lang="ru-RU" sz="2600" dirty="0" smtClean="0"/>
              <a:t>Выполнили: учитель-логопед </a:t>
            </a:r>
            <a:r>
              <a:rPr lang="ru-RU" sz="2600" dirty="0" err="1" smtClean="0"/>
              <a:t>Згуржак</a:t>
            </a:r>
            <a:r>
              <a:rPr lang="ru-RU" sz="2600" dirty="0" smtClean="0"/>
              <a:t> Т.А.,</a:t>
            </a:r>
          </a:p>
          <a:p>
            <a:r>
              <a:rPr lang="ru-RU" sz="2600" dirty="0" smtClean="0"/>
              <a:t>Студенты БГУ ПИ: </a:t>
            </a:r>
            <a:r>
              <a:rPr lang="ru-RU" sz="2600" dirty="0" err="1" smtClean="0"/>
              <a:t>Цоктоева</a:t>
            </a:r>
            <a:r>
              <a:rPr lang="ru-RU" sz="2600" dirty="0" smtClean="0"/>
              <a:t> Ю., </a:t>
            </a:r>
            <a:r>
              <a:rPr lang="ru-RU" sz="2600" dirty="0" err="1" smtClean="0"/>
              <a:t>Рютина</a:t>
            </a:r>
            <a:r>
              <a:rPr lang="ru-RU" sz="2600" dirty="0" smtClean="0"/>
              <a:t> К.</a:t>
            </a:r>
          </a:p>
          <a:p>
            <a:endParaRPr lang="ru-RU" sz="2600" dirty="0"/>
          </a:p>
          <a:p>
            <a:pPr marL="0" indent="0" algn="ctr">
              <a:buNone/>
            </a:pPr>
            <a:r>
              <a:rPr lang="ru-RU" sz="2600" dirty="0"/>
              <a:t>г</a:t>
            </a:r>
            <a:r>
              <a:rPr lang="ru-RU" sz="2600" dirty="0" smtClean="0"/>
              <a:t>. Улан-Удэ, 2015г.</a:t>
            </a:r>
            <a:endParaRPr lang="ru-RU" sz="2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Готовность родителей к школе</a:t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98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Познавательная готовность ребенка к школе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обладание определенным комплексом знаний и умений, который понадобится для успешного обучения в школе.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только ваш ребенок станет школьником, он гораздо больше времени будет предоставлен сам себе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у ребенка самостоятельность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уметь  пользоваться самостоятельностью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W:\ФОТО\ДОУ\2012-2013\101MSDCF\DSC0835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7317" y="3714752"/>
            <a:ext cx="3333773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минимум задача родителей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развить у ребенка: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общаться в коллективе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психологическую и эмоциональную устойчивость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трудностям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за себя постоять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Радости и терпения!!!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- это первые педагоги.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гласит статья 18 Закона Российской Федерации "Об образовании»".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обязаны заложить основы физического, нравственного, интеллектуального развития личности в раннем детском возрасте.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Позитив, любовь, понимание, доверие и родительский 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воспитывают доброту, внимательность, целеустремленность, самостоятельность и ответственность.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Неумение (хуже, если нежелание) помочь ребенку, невнимание, торопливость, раздражительность и т. п. – все это чревато впоследствии очень серьезными проблемами.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Самый главный показатель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готовности к школе— умение ребенка принять инструкцию, услышать и понять, что от него хотят.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 инструкция — это любое задание, любая просьба к ребенку.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Второй показатель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умеет ли ребенок элементарно спланировать свою работу.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Третий показатель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умение исправлять то, что он делает неправильно.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Четвёртый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умеет ли ребенок принимать помощь?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успешного обучения в школе необходимы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хорошее развитие речи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хорошая координация движений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4" name="Picture 2" descr="W:\ФОТО\ФОТО  СТАЖИРОВКА ДОУ 11.04-14.-4.12\P10309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57884" y="4357694"/>
            <a:ext cx="2731556" cy="2048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Желание и умение учиться: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слушать, вникать в суть вещей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происходящее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видеть и устанавливать закономерности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делать выводы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анализировать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следовать намеченному плану и т.д.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Понимать и принимать роль ученика: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подчиняться общим школьным требованиям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требованиям учителя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принимать в качестве обучающей деятельности не игру, а учебу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Основными критериями психического развития дошкольников являются: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познавательная активность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способности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развития игровой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эмоциональное благополучие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W:\ФОТО\ДОУ\2012-2013\101MSDCF\DSC0836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5008" y="285728"/>
            <a:ext cx="2857520" cy="279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подразумевает качественная подготовка к школе?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школе подразделяется на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физиологический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психологический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познавательный аспект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W:\ФОТО\ДОУ\2011-2012\2 группа\DSC014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7818" y="2643182"/>
            <a:ext cx="3469748" cy="2602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Физиологическая готовность ребенка к школе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должен быть готов к обучению в школе физически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мелкой моторики (пальчиков), координации движения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соблюдения основных гигиенических норм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ребенка к школе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личностная и социальная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эмоционально-волевая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W:\ФОТО\ДОУ\2012-2013\101MSDCF\DSC0836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3714752"/>
            <a:ext cx="3143272" cy="243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367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МАОУ «СОШ № 32» Ступень дошкольного и начального школьного  образования «Медвежонок»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61</cp:revision>
  <dcterms:modified xsi:type="dcterms:W3CDTF">2015-03-01T11:53:00Z</dcterms:modified>
</cp:coreProperties>
</file>