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9FEDB1-E6E1-4222-BF1D-F8C160B32F33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016D96-4C6C-4FFF-8275-44E1CCBA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1142984"/>
            <a:ext cx="5686218" cy="3286148"/>
          </a:xfrm>
        </p:spPr>
        <p:txBody>
          <a:bodyPr/>
          <a:lstStyle/>
          <a:p>
            <a:r>
              <a:rPr lang="en-US" sz="7200" dirty="0" smtClean="0"/>
              <a:t>A</a:t>
            </a:r>
            <a:r>
              <a:rPr sz="7200" smtClean="0"/>
              <a:t>nimals in our life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Аудирование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Homework!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496"/>
            <a:ext cx="7053290" cy="3598240"/>
          </a:xfrm>
        </p:spPr>
        <p:txBody>
          <a:bodyPr/>
          <a:lstStyle/>
          <a:p>
            <a:r>
              <a:rPr lang="en-US" dirty="0" smtClean="0"/>
              <a:t>Page   </a:t>
            </a:r>
            <a:r>
              <a:rPr lang="ru-RU" smtClean="0"/>
              <a:t>114 № 34(В)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 Thank you!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		Good luck!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6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143380"/>
            <a:ext cx="1905462" cy="208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ИЗОБРАЖАТЬ КАКОЕ-НИБУДЬ ЖИВОТНОЕ, ИЗОБРАЖАЯ ЕГО ПОХОДКУ ИЛИ ДВИЖЕНИЕ</a:t>
            </a:r>
            <a:r>
              <a:rPr lang="en-US" sz="2400" dirty="0" smtClean="0"/>
              <a:t>…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	</a:t>
            </a:r>
            <a:r>
              <a:rPr lang="en-US" sz="4000" dirty="0" smtClean="0"/>
              <a:t>Let’s play the game “Actor”</a:t>
            </a:r>
            <a:r>
              <a:rPr lang="en-US" dirty="0" smtClean="0"/>
              <a:t>		</a:t>
            </a:r>
            <a:endParaRPr lang="ru-RU" dirty="0"/>
          </a:p>
        </p:txBody>
      </p:sp>
      <p:pic>
        <p:nvPicPr>
          <p:cNvPr id="6" name="Рисунок 5" descr="ол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00504"/>
            <a:ext cx="2143140" cy="1607355"/>
          </a:xfrm>
          <a:prstGeom prst="rect">
            <a:avLst/>
          </a:prstGeom>
        </p:spPr>
      </p:pic>
      <p:pic>
        <p:nvPicPr>
          <p:cNvPr id="7" name="Рисунок 6" descr="Фото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635" y="4071942"/>
            <a:ext cx="2190765" cy="1643074"/>
          </a:xfrm>
          <a:prstGeom prst="rect">
            <a:avLst/>
          </a:prstGeom>
        </p:spPr>
      </p:pic>
      <p:pic>
        <p:nvPicPr>
          <p:cNvPr id="8" name="Рисунок 7" descr="37721_147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85728"/>
            <a:ext cx="2214558" cy="166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4a7b_1f17f35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4929198"/>
            <a:ext cx="2321972" cy="1741479"/>
          </a:xfrm>
        </p:spPr>
      </p:pic>
      <p:pic>
        <p:nvPicPr>
          <p:cNvPr id="5" name="Рисунок 4" descr="0_b1ca_1687f1e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286124"/>
            <a:ext cx="2143108" cy="1607331"/>
          </a:xfrm>
          <a:prstGeom prst="rect">
            <a:avLst/>
          </a:prstGeom>
        </p:spPr>
      </p:pic>
      <p:pic>
        <p:nvPicPr>
          <p:cNvPr id="6" name="Рисунок 5" descr="0_b5a9_afa1be24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214686"/>
            <a:ext cx="1809731" cy="1357298"/>
          </a:xfrm>
          <a:prstGeom prst="rect">
            <a:avLst/>
          </a:prstGeom>
        </p:spPr>
      </p:pic>
      <p:pic>
        <p:nvPicPr>
          <p:cNvPr id="7" name="Рисунок 6" descr="0_b7d8_d00e5c00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942057"/>
            <a:ext cx="2571736" cy="1915943"/>
          </a:xfrm>
          <a:prstGeom prst="rect">
            <a:avLst/>
          </a:prstGeom>
        </p:spPr>
      </p:pic>
      <p:pic>
        <p:nvPicPr>
          <p:cNvPr id="8" name="Рисунок 7" descr="0_bc00_e3f7703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71810"/>
            <a:ext cx="1730206" cy="1878107"/>
          </a:xfrm>
          <a:prstGeom prst="rect">
            <a:avLst/>
          </a:prstGeom>
        </p:spPr>
      </p:pic>
      <p:pic>
        <p:nvPicPr>
          <p:cNvPr id="9" name="Рисунок 8" descr="08dgecon10_007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5000636"/>
            <a:ext cx="2285984" cy="1714488"/>
          </a:xfrm>
          <a:prstGeom prst="rect">
            <a:avLst/>
          </a:prstGeom>
        </p:spPr>
      </p:pic>
      <p:pic>
        <p:nvPicPr>
          <p:cNvPr id="11" name="Рисунок 10" descr="43E216DD7F52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1643050"/>
            <a:ext cx="1738315" cy="1303737"/>
          </a:xfrm>
          <a:prstGeom prst="rect">
            <a:avLst/>
          </a:prstGeom>
        </p:spPr>
      </p:pic>
      <p:pic>
        <p:nvPicPr>
          <p:cNvPr id="12" name="Рисунок 11" descr="134770_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81169" y="3357562"/>
            <a:ext cx="2071670" cy="1553752"/>
          </a:xfrm>
          <a:prstGeom prst="rect">
            <a:avLst/>
          </a:prstGeom>
        </p:spPr>
      </p:pic>
      <p:pic>
        <p:nvPicPr>
          <p:cNvPr id="13" name="Рисунок 12" descr="1818841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785926"/>
            <a:ext cx="2115971" cy="1204928"/>
          </a:xfrm>
          <a:prstGeom prst="rect">
            <a:avLst/>
          </a:prstGeom>
        </p:spPr>
      </p:pic>
      <p:pic>
        <p:nvPicPr>
          <p:cNvPr id="14" name="Рисунок 13" descr="animal-new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4612" y="214290"/>
            <a:ext cx="2219312" cy="1254845"/>
          </a:xfrm>
          <a:prstGeom prst="rect">
            <a:avLst/>
          </a:prstGeom>
        </p:spPr>
      </p:pic>
      <p:pic>
        <p:nvPicPr>
          <p:cNvPr id="15" name="Рисунок 14" descr="pe_47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43372" y="1643050"/>
            <a:ext cx="1857361" cy="1393021"/>
          </a:xfrm>
          <a:prstGeom prst="rect">
            <a:avLst/>
          </a:prstGeom>
        </p:spPr>
      </p:pic>
      <p:pic>
        <p:nvPicPr>
          <p:cNvPr id="16" name="Рисунок 15" descr="150021_5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43636" y="1714488"/>
            <a:ext cx="1724020" cy="129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2214578" cy="1660935"/>
          </a:xfrm>
        </p:spPr>
      </p:pic>
      <p:pic>
        <p:nvPicPr>
          <p:cNvPr id="5" name="Рисунок 4" descr="animals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290"/>
            <a:ext cx="2166930" cy="1456844"/>
          </a:xfrm>
          <a:prstGeom prst="rect">
            <a:avLst/>
          </a:prstGeom>
        </p:spPr>
      </p:pic>
      <p:pic>
        <p:nvPicPr>
          <p:cNvPr id="6" name="Рисунок 5" descr="10e02dc476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785926"/>
            <a:ext cx="2143125" cy="1609725"/>
          </a:xfrm>
          <a:prstGeom prst="rect">
            <a:avLst/>
          </a:prstGeom>
        </p:spPr>
      </p:pic>
      <p:pic>
        <p:nvPicPr>
          <p:cNvPr id="7" name="Рисунок 6" descr="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85728"/>
            <a:ext cx="1989204" cy="1491903"/>
          </a:xfrm>
          <a:prstGeom prst="rect">
            <a:avLst/>
          </a:prstGeom>
        </p:spPr>
      </p:pic>
      <p:pic>
        <p:nvPicPr>
          <p:cNvPr id="8" name="Рисунок 7" descr="1074782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14290"/>
            <a:ext cx="2064343" cy="1509551"/>
          </a:xfrm>
          <a:prstGeom prst="rect">
            <a:avLst/>
          </a:prstGeom>
        </p:spPr>
      </p:pic>
      <p:pic>
        <p:nvPicPr>
          <p:cNvPr id="9" name="Рисунок 8" descr="18560c3dda3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1785926"/>
            <a:ext cx="1500188" cy="2105526"/>
          </a:xfrm>
          <a:prstGeom prst="rect">
            <a:avLst/>
          </a:prstGeom>
        </p:spPr>
      </p:pic>
      <p:pic>
        <p:nvPicPr>
          <p:cNvPr id="11" name="Рисунок 10" descr="1127074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3929066"/>
            <a:ext cx="1978012" cy="1306667"/>
          </a:xfrm>
          <a:prstGeom prst="rect">
            <a:avLst/>
          </a:prstGeom>
        </p:spPr>
      </p:pic>
      <p:pic>
        <p:nvPicPr>
          <p:cNvPr id="12" name="Рисунок 11" descr="ddf81fe29f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000636"/>
            <a:ext cx="2309802" cy="1732352"/>
          </a:xfrm>
          <a:prstGeom prst="rect">
            <a:avLst/>
          </a:prstGeom>
        </p:spPr>
      </p:pic>
      <p:pic>
        <p:nvPicPr>
          <p:cNvPr id="15" name="Рисунок 14" descr="ori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5984" y="3929066"/>
            <a:ext cx="1904978" cy="1285860"/>
          </a:xfrm>
          <a:prstGeom prst="rect">
            <a:avLst/>
          </a:prstGeom>
        </p:spPr>
      </p:pic>
      <p:pic>
        <p:nvPicPr>
          <p:cNvPr id="16" name="Рисунок 15" descr="1219154226_335a9417b4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29190" y="5429260"/>
            <a:ext cx="2143110" cy="1428740"/>
          </a:xfrm>
          <a:prstGeom prst="rect">
            <a:avLst/>
          </a:prstGeom>
        </p:spPr>
      </p:pic>
      <p:pic>
        <p:nvPicPr>
          <p:cNvPr id="18" name="Рисунок 17" descr="toy07_16702_117bi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15074" y="4214818"/>
            <a:ext cx="1960554" cy="1031251"/>
          </a:xfrm>
          <a:prstGeom prst="rect">
            <a:avLst/>
          </a:prstGeom>
        </p:spPr>
      </p:pic>
      <p:pic>
        <p:nvPicPr>
          <p:cNvPr id="20" name="Рисунок 19" descr="normal_029120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248" y="1928802"/>
            <a:ext cx="1247775" cy="1905000"/>
          </a:xfrm>
          <a:prstGeom prst="rect">
            <a:avLst/>
          </a:prstGeom>
        </p:spPr>
      </p:pic>
      <p:pic>
        <p:nvPicPr>
          <p:cNvPr id="21" name="Рисунок 20" descr="f_15456270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3570" y="1857364"/>
            <a:ext cx="2498264" cy="1874532"/>
          </a:xfrm>
          <a:prstGeom prst="rect">
            <a:avLst/>
          </a:prstGeom>
        </p:spPr>
      </p:pic>
      <p:pic>
        <p:nvPicPr>
          <p:cNvPr id="22" name="Рисунок 21" descr="img_54_69_1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28860" y="5447116"/>
            <a:ext cx="1881179" cy="141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7124728" cy="4598372"/>
          </a:xfrm>
        </p:spPr>
        <p:txBody>
          <a:bodyPr/>
          <a:lstStyle/>
          <a:p>
            <a:r>
              <a:rPr lang="en-US" dirty="0" smtClean="0"/>
              <a:t>Do you like animals?</a:t>
            </a:r>
          </a:p>
          <a:p>
            <a:r>
              <a:rPr lang="en-US" dirty="0" smtClean="0"/>
              <a:t>What is your </a:t>
            </a:r>
            <a:r>
              <a:rPr lang="en-US" dirty="0" err="1" smtClean="0"/>
              <a:t>favourite</a:t>
            </a:r>
            <a:r>
              <a:rPr lang="en-US" dirty="0" smtClean="0"/>
              <a:t> animal?</a:t>
            </a:r>
          </a:p>
          <a:p>
            <a:r>
              <a:rPr lang="en-US" dirty="0" smtClean="0"/>
              <a:t>Have got a pet? If yes, what animal is it?</a:t>
            </a:r>
          </a:p>
          <a:p>
            <a:r>
              <a:rPr lang="en-US" dirty="0" smtClean="0"/>
              <a:t>Have you ever been to the Zoo or to the Animal’s park? Tell about it.</a:t>
            </a:r>
          </a:p>
          <a:p>
            <a:r>
              <a:rPr lang="en-US" dirty="0" smtClean="0"/>
              <a:t>Where is the best place for animals?</a:t>
            </a:r>
          </a:p>
          <a:p>
            <a:r>
              <a:rPr lang="en-US" dirty="0" smtClean="0"/>
              <a:t>Are you against killing animals?</a:t>
            </a: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domestic and wild animals!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7239000" cy="484632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 hen            a giraffe                  a cat</a:t>
            </a:r>
          </a:p>
          <a:p>
            <a:r>
              <a:rPr lang="en-US" dirty="0" smtClean="0"/>
              <a:t>A sheep         a dog                     a hedgehog</a:t>
            </a:r>
          </a:p>
          <a:p>
            <a:r>
              <a:rPr lang="en-US" dirty="0" smtClean="0"/>
              <a:t>A rhino          a cow                     a tiger</a:t>
            </a:r>
          </a:p>
          <a:p>
            <a:r>
              <a:rPr lang="en-US" dirty="0" smtClean="0"/>
              <a:t>A lion            a snake                   a hare</a:t>
            </a:r>
          </a:p>
          <a:p>
            <a:r>
              <a:rPr lang="en-US" dirty="0" smtClean="0"/>
              <a:t>A rabbit         a cock                     a horse</a:t>
            </a:r>
          </a:p>
          <a:p>
            <a:r>
              <a:rPr lang="en-US" dirty="0" smtClean="0"/>
              <a:t>A camel         a panda                   a bear</a:t>
            </a:r>
          </a:p>
          <a:p>
            <a:r>
              <a:rPr lang="en-US" dirty="0" smtClean="0"/>
              <a:t>A squirrel       a wolf                    a fox</a:t>
            </a:r>
          </a:p>
          <a:p>
            <a:r>
              <a:rPr lang="en-US" dirty="0" smtClean="0"/>
              <a:t>A goat           an elephant            a crocodile</a:t>
            </a:r>
          </a:p>
          <a:p>
            <a:r>
              <a:rPr lang="en-US" dirty="0" smtClean="0"/>
              <a:t>A monkey       a goose                   a duck</a:t>
            </a:r>
          </a:p>
          <a:p>
            <a:r>
              <a:rPr lang="en-US" dirty="0" smtClean="0"/>
              <a:t>A shark          a whale                   a </a:t>
            </a:r>
            <a:r>
              <a:rPr lang="en-US" dirty="0" err="1" smtClean="0"/>
              <a:t>dolfin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the </a:t>
            </a:r>
            <a:r>
              <a:rPr lang="en-US" dirty="0" err="1" smtClean="0"/>
              <a:t>russian</a:t>
            </a:r>
            <a:r>
              <a:rPr lang="en-US" dirty="0" smtClean="0"/>
              <a:t> equivalents of the proverbs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1.To kill 2 birds with one stone.</a:t>
            </a:r>
          </a:p>
          <a:p>
            <a:r>
              <a:rPr lang="en-US" dirty="0" smtClean="0"/>
              <a:t>2.No bees, no honey.</a:t>
            </a:r>
          </a:p>
          <a:p>
            <a:r>
              <a:rPr lang="en-US" dirty="0" smtClean="0"/>
              <a:t>3.Curiosity killed a cat.</a:t>
            </a:r>
          </a:p>
          <a:p>
            <a:r>
              <a:rPr lang="en-US" dirty="0" smtClean="0"/>
              <a:t>4.Every family has a black sheep.</a:t>
            </a:r>
          </a:p>
          <a:p>
            <a:r>
              <a:rPr lang="en-US" dirty="0" smtClean="0"/>
              <a:t>5.The early bird catches the worm.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A)</a:t>
            </a:r>
            <a:r>
              <a:rPr lang="ru-RU" dirty="0" smtClean="0"/>
              <a:t>без труда, не выловишь рыбку из пруда.</a:t>
            </a:r>
          </a:p>
          <a:p>
            <a:r>
              <a:rPr lang="ru-RU" dirty="0" smtClean="0"/>
              <a:t>В)Убить 2 зайцев.</a:t>
            </a:r>
          </a:p>
          <a:p>
            <a:r>
              <a:rPr lang="ru-RU" dirty="0" smtClean="0"/>
              <a:t>С)В семье не без урода.</a:t>
            </a:r>
          </a:p>
          <a:p>
            <a:r>
              <a:rPr lang="en-US" dirty="0" smtClean="0"/>
              <a:t>D)</a:t>
            </a:r>
            <a:r>
              <a:rPr lang="ru-RU" dirty="0" smtClean="0"/>
              <a:t> Кто рано встаёт, того удача ждёт.</a:t>
            </a:r>
          </a:p>
          <a:p>
            <a:r>
              <a:rPr lang="en-US" dirty="0" smtClean="0"/>
              <a:t>E)</a:t>
            </a:r>
            <a:r>
              <a:rPr lang="ru-RU" dirty="0" smtClean="0"/>
              <a:t>Любопытной Варваре на базаре нос оторвали.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the plurals of the nouns!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snake                          an eagle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sheep                          an elephant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fox                              a monkey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goose                          a wolf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ox                             a shark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mouse                         a parrot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most intelligent animals?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1)The dog</a:t>
            </a:r>
          </a:p>
          <a:p>
            <a:r>
              <a:rPr lang="en-US" dirty="0" smtClean="0"/>
              <a:t>2)The bear</a:t>
            </a:r>
          </a:p>
          <a:p>
            <a:r>
              <a:rPr lang="en-US" dirty="0" smtClean="0"/>
              <a:t>3)The chimpanzee</a:t>
            </a:r>
          </a:p>
          <a:p>
            <a:r>
              <a:rPr lang="en-US" dirty="0" smtClean="0"/>
              <a:t>4)The elephant</a:t>
            </a:r>
          </a:p>
          <a:p>
            <a:r>
              <a:rPr lang="en-US" dirty="0" smtClean="0"/>
              <a:t>5)The cat</a:t>
            </a:r>
          </a:p>
          <a:p>
            <a:r>
              <a:rPr lang="en-US" dirty="0" smtClean="0"/>
              <a:t>6)The sea lion</a:t>
            </a:r>
          </a:p>
          <a:p>
            <a:r>
              <a:rPr lang="en-US" dirty="0" smtClean="0"/>
              <a:t>7)The gorilla</a:t>
            </a:r>
          </a:p>
          <a:p>
            <a:r>
              <a:rPr lang="en-US" dirty="0" smtClean="0"/>
              <a:t>8)The horse</a:t>
            </a:r>
          </a:p>
          <a:p>
            <a:r>
              <a:rPr lang="en-US" dirty="0" smtClean="0"/>
              <a:t>9) the </a:t>
            </a:r>
            <a:r>
              <a:rPr lang="en-US" dirty="0" err="1" smtClean="0"/>
              <a:t>orang-utan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chimpanzee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orang-utan</a:t>
            </a:r>
            <a:endParaRPr lang="en-US" dirty="0" smtClean="0"/>
          </a:p>
          <a:p>
            <a:r>
              <a:rPr lang="en-US" dirty="0" smtClean="0"/>
              <a:t>The elephant</a:t>
            </a:r>
          </a:p>
          <a:p>
            <a:r>
              <a:rPr lang="en-US" dirty="0" smtClean="0"/>
              <a:t>The gorilla</a:t>
            </a:r>
          </a:p>
          <a:p>
            <a:r>
              <a:rPr lang="en-US" dirty="0" smtClean="0"/>
              <a:t>The  dog</a:t>
            </a:r>
          </a:p>
          <a:p>
            <a:r>
              <a:rPr lang="en-US" dirty="0" smtClean="0"/>
              <a:t>The horse</a:t>
            </a:r>
          </a:p>
          <a:p>
            <a:r>
              <a:rPr lang="en-US" dirty="0" smtClean="0"/>
              <a:t>The sea lion</a:t>
            </a:r>
          </a:p>
          <a:p>
            <a:r>
              <a:rPr lang="en-US" dirty="0" smtClean="0"/>
              <a:t>The bear</a:t>
            </a:r>
          </a:p>
          <a:p>
            <a:r>
              <a:rPr lang="en-US" dirty="0" smtClean="0"/>
              <a:t>The cat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the words in the right order!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000240"/>
            <a:ext cx="7239000" cy="57035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1)Trafalgar, </a:t>
            </a:r>
            <a:r>
              <a:rPr lang="en-US" u="sng" dirty="0" smtClean="0"/>
              <a:t>I</a:t>
            </a:r>
            <a:r>
              <a:rPr lang="en-US" dirty="0" smtClean="0"/>
              <a:t>, never, to, been, Square, have.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2)letter, has, </a:t>
            </a:r>
            <a:r>
              <a:rPr lang="en-US" u="sng" dirty="0" smtClean="0"/>
              <a:t>Mike</a:t>
            </a:r>
            <a:r>
              <a:rPr lang="en-US" dirty="0" smtClean="0"/>
              <a:t>, already, this, read.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3)invited, </a:t>
            </a:r>
            <a:r>
              <a:rPr lang="en-US" u="sng" dirty="0" smtClean="0"/>
              <a:t>we</a:t>
            </a:r>
            <a:r>
              <a:rPr lang="en-US" dirty="0" smtClean="0"/>
              <a:t>, just, have, friends, our.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4)She</a:t>
            </a:r>
            <a:r>
              <a:rPr lang="en-US" dirty="0" smtClean="0"/>
              <a:t>, Zoological, joined, has, society, just,</a:t>
            </a:r>
          </a:p>
          <a:p>
            <a:pPr>
              <a:buNone/>
            </a:pPr>
            <a:r>
              <a:rPr lang="en-US" dirty="0" smtClean="0"/>
              <a:t> the.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363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Animals in our life</vt:lpstr>
      <vt:lpstr>Слайд 2</vt:lpstr>
      <vt:lpstr>Слайд 3</vt:lpstr>
      <vt:lpstr>Answer the questions!</vt:lpstr>
      <vt:lpstr>Name domestic and wild animals!</vt:lpstr>
      <vt:lpstr>Give the russian equivalents of the proverbs</vt:lpstr>
      <vt:lpstr>Give the plurals of the nouns!</vt:lpstr>
      <vt:lpstr>What are the most intelligent animals?</vt:lpstr>
      <vt:lpstr>Put the words in the right order!</vt:lpstr>
      <vt:lpstr>Аудирование</vt:lpstr>
      <vt:lpstr>  Homework!</vt:lpstr>
      <vt:lpstr>ИЗОБРАЖАТЬ КАКОЕ-НИБУДЬ ЖИВОТНОЕ, ИЗОБРАЖАЯ ЕГО ПОХОДКУ ИЛИ ДВИЖЕНИЕ…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in our life</dc:title>
  <dc:creator>User</dc:creator>
  <cp:lastModifiedBy>User</cp:lastModifiedBy>
  <cp:revision>26</cp:revision>
  <dcterms:created xsi:type="dcterms:W3CDTF">2009-11-29T10:16:17Z</dcterms:created>
  <dcterms:modified xsi:type="dcterms:W3CDTF">2009-12-07T17:57:49Z</dcterms:modified>
</cp:coreProperties>
</file>