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E90CA24-CC9B-4CC2-AA75-FDCE76541FEC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F0053C-3B75-4F04-8835-F88DE1EB2B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509121"/>
            <a:ext cx="5688631" cy="142554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Подготовила: учитель начальных классов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МОУ Варшавская СОШ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</a:t>
            </a:r>
            <a:r>
              <a:rPr lang="ru-RU" dirty="0" err="1" smtClean="0"/>
              <a:t>Шартон</a:t>
            </a:r>
            <a:r>
              <a:rPr lang="ru-RU" dirty="0" smtClean="0"/>
              <a:t> Ирина Александровна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76872"/>
            <a:ext cx="7175351" cy="1793167"/>
          </a:xfrm>
        </p:spPr>
        <p:txBody>
          <a:bodyPr/>
          <a:lstStyle/>
          <a:p>
            <a:r>
              <a:rPr lang="ru-RU" dirty="0"/>
              <a:t>Умножение числа 3 и деление на 3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550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3456384" cy="1143000"/>
          </a:xfrm>
        </p:spPr>
        <p:txBody>
          <a:bodyPr/>
          <a:lstStyle/>
          <a:p>
            <a:r>
              <a:rPr lang="ru-RU" sz="6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564B3C">
                        <a:alpha val="65000"/>
                      </a:srgbClr>
                    </a:gs>
                  </a:gsLst>
                  <a:lin ang="5400000" scaled="0"/>
                </a:gradFill>
              </a:rPr>
              <a:t>Цели: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628800"/>
            <a:ext cx="7696944" cy="4338816"/>
          </a:xfrm>
        </p:spPr>
        <p:txBody>
          <a:bodyPr>
            <a:normAutofit/>
          </a:bodyPr>
          <a:lstStyle/>
          <a:p>
            <a:pPr lvl="0">
              <a:buClr>
                <a:srgbClr val="786C71">
                  <a:lumMod val="75000"/>
                </a:srgbClr>
              </a:buClr>
            </a:pPr>
            <a:r>
              <a:rPr lang="ru-RU" sz="4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1.Составить таблицу умножения 3.</a:t>
            </a:r>
          </a:p>
          <a:p>
            <a:pPr lvl="0">
              <a:buClr>
                <a:srgbClr val="786C71">
                  <a:lumMod val="75000"/>
                </a:srgbClr>
              </a:buClr>
            </a:pPr>
            <a:r>
              <a:rPr lang="ru-RU" sz="4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 Учиться использовать знания таблицы умножения для нахождения результатов деления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95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7795673" cy="5846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65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8" r="9412"/>
          <a:stretch/>
        </p:blipFill>
        <p:spPr bwMode="auto">
          <a:xfrm>
            <a:off x="179512" y="1777687"/>
            <a:ext cx="2036618" cy="346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77" r="13308"/>
          <a:stretch/>
        </p:blipFill>
        <p:spPr bwMode="auto">
          <a:xfrm>
            <a:off x="6732240" y="1472208"/>
            <a:ext cx="2092036" cy="310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3512086"/>
            <a:ext cx="2016224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+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=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6</a:t>
            </a:r>
            <a:endParaRPr lang="ru-RU" sz="2800" dirty="0">
              <a:solidFill>
                <a:prstClr val="black"/>
              </a:solidFill>
            </a:endParaRPr>
          </a:p>
          <a:p>
            <a:pPr algn="ctr"/>
            <a:r>
              <a:rPr lang="ru-RU" sz="2800" dirty="0">
                <a:solidFill>
                  <a:prstClr val="black"/>
                </a:solidFill>
              </a:rPr>
              <a:t>6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+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=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9</a:t>
            </a:r>
            <a:endParaRPr lang="ru-RU" sz="2800" dirty="0">
              <a:solidFill>
                <a:prstClr val="black"/>
              </a:solidFill>
            </a:endParaRPr>
          </a:p>
          <a:p>
            <a:pPr algn="ctr"/>
            <a:r>
              <a:rPr lang="ru-RU" sz="2800" dirty="0">
                <a:solidFill>
                  <a:prstClr val="black"/>
                </a:solidFill>
              </a:rPr>
              <a:t>9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+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=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12</a:t>
            </a:r>
          </a:p>
          <a:p>
            <a:pPr algn="ctr"/>
            <a:r>
              <a:rPr lang="ru-RU" sz="2800" dirty="0">
                <a:solidFill>
                  <a:prstClr val="black"/>
                </a:solidFill>
              </a:rPr>
              <a:t>12+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prstClr val="black"/>
                </a:solidFill>
              </a:rPr>
              <a:t>=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676" y="2128717"/>
            <a:ext cx="1863011" cy="44012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x 1 = </a:t>
            </a:r>
            <a:r>
              <a:rPr lang="ru-RU" sz="2800" dirty="0">
                <a:solidFill>
                  <a:prstClr val="black"/>
                </a:solidFill>
              </a:rPr>
              <a:t>3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x 2 = </a:t>
            </a:r>
            <a:r>
              <a:rPr lang="ru-RU" sz="2800" dirty="0">
                <a:solidFill>
                  <a:prstClr val="black"/>
                </a:solidFill>
              </a:rPr>
              <a:t>6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x 3 = </a:t>
            </a:r>
            <a:r>
              <a:rPr lang="ru-RU" sz="2800" dirty="0">
                <a:solidFill>
                  <a:prstClr val="black"/>
                </a:solidFill>
              </a:rPr>
              <a:t>9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x 4 = </a:t>
            </a:r>
            <a:r>
              <a:rPr lang="ru-RU" sz="2800" dirty="0">
                <a:solidFill>
                  <a:prstClr val="black"/>
                </a:solidFill>
              </a:rPr>
              <a:t>12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ru-RU" sz="2800" b="1" dirty="0">
                <a:solidFill>
                  <a:srgbClr val="FF0000"/>
                </a:solidFill>
              </a:rPr>
              <a:t>3</a:t>
            </a:r>
            <a:r>
              <a:rPr lang="en-US" sz="2800" b="1" dirty="0">
                <a:solidFill>
                  <a:srgbClr val="FF0000"/>
                </a:solidFill>
              </a:rPr>
              <a:t> x 5 = 1</a:t>
            </a:r>
            <a:r>
              <a:rPr lang="ru-RU" sz="2800" b="1" dirty="0">
                <a:solidFill>
                  <a:srgbClr val="FF0000"/>
                </a:solidFill>
              </a:rPr>
              <a:t>5</a:t>
            </a:r>
            <a:endParaRPr lang="en-US" sz="2800" b="1" dirty="0">
              <a:solidFill>
                <a:srgbClr val="FF0000"/>
              </a:solidFill>
            </a:endParaRPr>
          </a:p>
          <a:p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x 6 = 1</a:t>
            </a:r>
            <a:r>
              <a:rPr lang="ru-RU" sz="2800" dirty="0">
                <a:solidFill>
                  <a:prstClr val="black"/>
                </a:solidFill>
              </a:rPr>
              <a:t>8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ru-RU" sz="2800" dirty="0">
                <a:solidFill>
                  <a:prstClr val="black"/>
                </a:solidFill>
              </a:rPr>
              <a:t>3 </a:t>
            </a:r>
            <a:r>
              <a:rPr lang="en-US" sz="2800" dirty="0">
                <a:solidFill>
                  <a:prstClr val="black"/>
                </a:solidFill>
              </a:rPr>
              <a:t>x 7 = </a:t>
            </a:r>
            <a:r>
              <a:rPr lang="ru-RU" sz="2800" dirty="0">
                <a:solidFill>
                  <a:prstClr val="black"/>
                </a:solidFill>
              </a:rPr>
              <a:t>21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ru-RU" sz="2800" dirty="0">
                <a:solidFill>
                  <a:prstClr val="black"/>
                </a:solidFill>
              </a:rPr>
              <a:t>3 </a:t>
            </a:r>
            <a:r>
              <a:rPr lang="en-US" sz="2800" dirty="0">
                <a:solidFill>
                  <a:prstClr val="black"/>
                </a:solidFill>
              </a:rPr>
              <a:t>x 8 = </a:t>
            </a:r>
            <a:r>
              <a:rPr lang="ru-RU" sz="2800" dirty="0">
                <a:solidFill>
                  <a:prstClr val="black"/>
                </a:solidFill>
              </a:rPr>
              <a:t>24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ru-RU" sz="2800" dirty="0">
                <a:solidFill>
                  <a:prstClr val="black"/>
                </a:solidFill>
              </a:rPr>
              <a:t>3</a:t>
            </a:r>
            <a:r>
              <a:rPr lang="en-US" sz="2800" dirty="0">
                <a:solidFill>
                  <a:prstClr val="black"/>
                </a:solidFill>
              </a:rPr>
              <a:t> x 9 = </a:t>
            </a:r>
            <a:r>
              <a:rPr lang="ru-RU" sz="2800" dirty="0">
                <a:solidFill>
                  <a:prstClr val="black"/>
                </a:solidFill>
              </a:rPr>
              <a:t>27</a:t>
            </a:r>
            <a:endParaRPr lang="en-US" sz="2800" dirty="0">
              <a:solidFill>
                <a:prstClr val="black"/>
              </a:solidFill>
            </a:endParaRPr>
          </a:p>
          <a:p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04664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prstClr val="black"/>
                </a:solidFill>
              </a:rPr>
              <a:t>Кто решил быстрее?</a:t>
            </a:r>
            <a:endParaRPr lang="ru-RU" sz="4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8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</TotalTime>
  <Words>109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Умножение числа 3 и деление на 3.</vt:lpstr>
      <vt:lpstr>Цели: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числа 3 и деление на 3.</dc:title>
  <dc:creator>User</dc:creator>
  <cp:lastModifiedBy>User</cp:lastModifiedBy>
  <cp:revision>1</cp:revision>
  <dcterms:created xsi:type="dcterms:W3CDTF">2013-12-09T16:02:05Z</dcterms:created>
  <dcterms:modified xsi:type="dcterms:W3CDTF">2013-12-09T16:07:22Z</dcterms:modified>
</cp:coreProperties>
</file>