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4" r:id="rId4"/>
    <p:sldId id="267" r:id="rId5"/>
    <p:sldId id="258" r:id="rId6"/>
    <p:sldId id="259" r:id="rId7"/>
    <p:sldId id="268" r:id="rId8"/>
    <p:sldId id="260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C55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6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8C24B-0396-4C55-AF07-6307C3AD26B9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16BB2-A945-4D5F-AC86-A93355F52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8C24B-0396-4C55-AF07-6307C3AD26B9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16BB2-A945-4D5F-AC86-A93355F52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8C24B-0396-4C55-AF07-6307C3AD26B9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16BB2-A945-4D5F-AC86-A93355F52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8C24B-0396-4C55-AF07-6307C3AD26B9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16BB2-A945-4D5F-AC86-A93355F52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8C24B-0396-4C55-AF07-6307C3AD26B9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16BB2-A945-4D5F-AC86-A93355F52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8C24B-0396-4C55-AF07-6307C3AD26B9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16BB2-A945-4D5F-AC86-A93355F52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8C24B-0396-4C55-AF07-6307C3AD26B9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16BB2-A945-4D5F-AC86-A93355F52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8C24B-0396-4C55-AF07-6307C3AD26B9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16BB2-A945-4D5F-AC86-A93355F52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8C24B-0396-4C55-AF07-6307C3AD26B9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16BB2-A945-4D5F-AC86-A93355F52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8C24B-0396-4C55-AF07-6307C3AD26B9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16BB2-A945-4D5F-AC86-A93355F52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8C24B-0396-4C55-AF07-6307C3AD26B9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16BB2-A945-4D5F-AC86-A93355F52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8C24B-0396-4C55-AF07-6307C3AD26B9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16BB2-A945-4D5F-AC86-A93355F52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857232"/>
            <a:ext cx="7772400" cy="1470025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Порядок на столе -порядок в голове</a:t>
            </a:r>
            <a:endParaRPr lang="ru-RU" sz="7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83150" y="3246438"/>
            <a:ext cx="30543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3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54413"/>
            <a:ext cx="3355975" cy="330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Устный счет 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9043" name="AutoShape 3"/>
          <p:cNvSpPr>
            <a:spLocks noChangeArrowheads="1"/>
          </p:cNvSpPr>
          <p:nvPr/>
        </p:nvSpPr>
        <p:spPr bwMode="auto">
          <a:xfrm>
            <a:off x="214282" y="1142984"/>
            <a:ext cx="2286000" cy="838200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/>
          </a:p>
        </p:txBody>
      </p:sp>
      <p:sp>
        <p:nvSpPr>
          <p:cNvPr id="599044" name="AutoShape 4"/>
          <p:cNvSpPr>
            <a:spLocks noChangeArrowheads="1"/>
          </p:cNvSpPr>
          <p:nvPr/>
        </p:nvSpPr>
        <p:spPr bwMode="auto">
          <a:xfrm>
            <a:off x="3357554" y="1142984"/>
            <a:ext cx="1828800" cy="838200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/>
          </a:p>
        </p:txBody>
      </p:sp>
      <p:sp>
        <p:nvSpPr>
          <p:cNvPr id="599045" name="AutoShape 5"/>
          <p:cNvSpPr>
            <a:spLocks noChangeArrowheads="1"/>
          </p:cNvSpPr>
          <p:nvPr/>
        </p:nvSpPr>
        <p:spPr bwMode="auto">
          <a:xfrm>
            <a:off x="285720" y="1357298"/>
            <a:ext cx="381000" cy="3810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1F408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>
              <a:solidFill>
                <a:srgbClr val="CC0099"/>
              </a:solidFill>
            </a:endParaRPr>
          </a:p>
        </p:txBody>
      </p:sp>
      <p:sp>
        <p:nvSpPr>
          <p:cNvPr id="599046" name="AutoShape 6"/>
          <p:cNvSpPr>
            <a:spLocks noChangeArrowheads="1"/>
          </p:cNvSpPr>
          <p:nvPr/>
        </p:nvSpPr>
        <p:spPr bwMode="auto">
          <a:xfrm>
            <a:off x="1000100" y="1357298"/>
            <a:ext cx="381000" cy="3810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1F408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>
              <a:solidFill>
                <a:srgbClr val="CC0099"/>
              </a:solidFill>
            </a:endParaRPr>
          </a:p>
        </p:txBody>
      </p:sp>
      <p:sp>
        <p:nvSpPr>
          <p:cNvPr id="599047" name="AutoShape 7"/>
          <p:cNvSpPr>
            <a:spLocks noChangeArrowheads="1"/>
          </p:cNvSpPr>
          <p:nvPr/>
        </p:nvSpPr>
        <p:spPr bwMode="auto">
          <a:xfrm>
            <a:off x="1714480" y="1357298"/>
            <a:ext cx="381000" cy="3810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1F408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>
              <a:solidFill>
                <a:srgbClr val="CC0099"/>
              </a:solidFill>
            </a:endParaRPr>
          </a:p>
        </p:txBody>
      </p:sp>
      <p:sp>
        <p:nvSpPr>
          <p:cNvPr id="599049" name="AutoShape 9"/>
          <p:cNvSpPr>
            <a:spLocks noChangeArrowheads="1"/>
          </p:cNvSpPr>
          <p:nvPr/>
        </p:nvSpPr>
        <p:spPr bwMode="auto">
          <a:xfrm>
            <a:off x="5857884" y="1142984"/>
            <a:ext cx="2928958" cy="838200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99050" name="Text Box 10"/>
          <p:cNvSpPr txBox="1">
            <a:spLocks noChangeArrowheads="1"/>
          </p:cNvSpPr>
          <p:nvPr/>
        </p:nvSpPr>
        <p:spPr bwMode="auto">
          <a:xfrm>
            <a:off x="3222625" y="38782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400"/>
          </a:p>
        </p:txBody>
      </p:sp>
      <p:sp>
        <p:nvSpPr>
          <p:cNvPr id="599051" name="Oval 11"/>
          <p:cNvSpPr>
            <a:spLocks noChangeArrowheads="1"/>
          </p:cNvSpPr>
          <p:nvPr/>
        </p:nvSpPr>
        <p:spPr bwMode="auto">
          <a:xfrm>
            <a:off x="3643306" y="1357298"/>
            <a:ext cx="381000" cy="3810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>
              <a:solidFill>
                <a:srgbClr val="1F4081"/>
              </a:solidFill>
            </a:endParaRPr>
          </a:p>
        </p:txBody>
      </p:sp>
      <p:sp>
        <p:nvSpPr>
          <p:cNvPr id="599052" name="Oval 12"/>
          <p:cNvSpPr>
            <a:spLocks noChangeArrowheads="1"/>
          </p:cNvSpPr>
          <p:nvPr/>
        </p:nvSpPr>
        <p:spPr bwMode="auto">
          <a:xfrm>
            <a:off x="4429124" y="1357298"/>
            <a:ext cx="381000" cy="3810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>
              <a:solidFill>
                <a:srgbClr val="1F4081"/>
              </a:solidFill>
            </a:endParaRPr>
          </a:p>
        </p:txBody>
      </p:sp>
      <p:sp>
        <p:nvSpPr>
          <p:cNvPr id="599053" name="Rectangle 13"/>
          <p:cNvSpPr>
            <a:spLocks noChangeArrowheads="1"/>
          </p:cNvSpPr>
          <p:nvPr/>
        </p:nvSpPr>
        <p:spPr bwMode="auto">
          <a:xfrm>
            <a:off x="5286380" y="1357298"/>
            <a:ext cx="482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 b="1" dirty="0"/>
              <a:t>=</a:t>
            </a:r>
          </a:p>
        </p:txBody>
      </p:sp>
      <p:sp>
        <p:nvSpPr>
          <p:cNvPr id="599054" name="AutoShape 14"/>
          <p:cNvSpPr>
            <a:spLocks noChangeArrowheads="1"/>
          </p:cNvSpPr>
          <p:nvPr/>
        </p:nvSpPr>
        <p:spPr bwMode="auto">
          <a:xfrm>
            <a:off x="6000760" y="1357298"/>
            <a:ext cx="381000" cy="3810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1F408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>
              <a:solidFill>
                <a:srgbClr val="CC0099"/>
              </a:solidFill>
            </a:endParaRPr>
          </a:p>
        </p:txBody>
      </p:sp>
      <p:sp>
        <p:nvSpPr>
          <p:cNvPr id="599055" name="AutoShape 15"/>
          <p:cNvSpPr>
            <a:spLocks noChangeArrowheads="1"/>
          </p:cNvSpPr>
          <p:nvPr/>
        </p:nvSpPr>
        <p:spPr bwMode="auto">
          <a:xfrm>
            <a:off x="6572264" y="1357298"/>
            <a:ext cx="381000" cy="3810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1F408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>
              <a:solidFill>
                <a:srgbClr val="CC0099"/>
              </a:solidFill>
            </a:endParaRPr>
          </a:p>
        </p:txBody>
      </p:sp>
      <p:sp>
        <p:nvSpPr>
          <p:cNvPr id="599056" name="AutoShape 16"/>
          <p:cNvSpPr>
            <a:spLocks noChangeArrowheads="1"/>
          </p:cNvSpPr>
          <p:nvPr/>
        </p:nvSpPr>
        <p:spPr bwMode="auto">
          <a:xfrm>
            <a:off x="7143768" y="1357298"/>
            <a:ext cx="381000" cy="3810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1F408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>
              <a:solidFill>
                <a:srgbClr val="CC0099"/>
              </a:solidFill>
            </a:endParaRPr>
          </a:p>
        </p:txBody>
      </p:sp>
      <p:sp>
        <p:nvSpPr>
          <p:cNvPr id="599057" name="Oval 17"/>
          <p:cNvSpPr>
            <a:spLocks noChangeArrowheads="1"/>
          </p:cNvSpPr>
          <p:nvPr/>
        </p:nvSpPr>
        <p:spPr bwMode="auto">
          <a:xfrm>
            <a:off x="7643834" y="1428736"/>
            <a:ext cx="381000" cy="3810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>
              <a:solidFill>
                <a:srgbClr val="1F4081"/>
              </a:solidFill>
            </a:endParaRPr>
          </a:p>
        </p:txBody>
      </p:sp>
      <p:sp>
        <p:nvSpPr>
          <p:cNvPr id="599058" name="Oval 18"/>
          <p:cNvSpPr>
            <a:spLocks noChangeArrowheads="1"/>
          </p:cNvSpPr>
          <p:nvPr/>
        </p:nvSpPr>
        <p:spPr bwMode="auto">
          <a:xfrm>
            <a:off x="8286776" y="1428736"/>
            <a:ext cx="381000" cy="3810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>
              <a:solidFill>
                <a:srgbClr val="1F408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643174" y="1357298"/>
            <a:ext cx="500066" cy="500066"/>
          </a:xfrm>
          <a:prstGeom prst="rect">
            <a:avLst/>
          </a:prstGeom>
          <a:noFill/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AutoShape 3"/>
          <p:cNvSpPr>
            <a:spLocks noChangeArrowheads="1"/>
          </p:cNvSpPr>
          <p:nvPr/>
        </p:nvSpPr>
        <p:spPr bwMode="auto">
          <a:xfrm>
            <a:off x="4286248" y="2428868"/>
            <a:ext cx="2428892" cy="83820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/>
          </a:p>
        </p:txBody>
      </p:sp>
      <p:sp>
        <p:nvSpPr>
          <p:cNvPr id="35" name="AutoShape 9"/>
          <p:cNvSpPr>
            <a:spLocks noChangeArrowheads="1"/>
          </p:cNvSpPr>
          <p:nvPr/>
        </p:nvSpPr>
        <p:spPr bwMode="auto">
          <a:xfrm>
            <a:off x="0" y="2357430"/>
            <a:ext cx="3428992" cy="83820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3571868" y="2500306"/>
            <a:ext cx="500066" cy="500066"/>
          </a:xfrm>
          <a:prstGeom prst="rect">
            <a:avLst/>
          </a:prstGeom>
          <a:noFill/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Rectangle 13"/>
          <p:cNvSpPr>
            <a:spLocks noChangeArrowheads="1"/>
          </p:cNvSpPr>
          <p:nvPr/>
        </p:nvSpPr>
        <p:spPr bwMode="auto">
          <a:xfrm>
            <a:off x="6715140" y="2500306"/>
            <a:ext cx="482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 b="1" dirty="0"/>
              <a:t>=</a:t>
            </a:r>
          </a:p>
        </p:txBody>
      </p:sp>
      <p:sp>
        <p:nvSpPr>
          <p:cNvPr id="38" name="AutoShape 4"/>
          <p:cNvSpPr>
            <a:spLocks noChangeArrowheads="1"/>
          </p:cNvSpPr>
          <p:nvPr/>
        </p:nvSpPr>
        <p:spPr bwMode="auto">
          <a:xfrm>
            <a:off x="7215206" y="2428868"/>
            <a:ext cx="1614486" cy="785818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/>
          </a:p>
        </p:txBody>
      </p:sp>
      <p:sp>
        <p:nvSpPr>
          <p:cNvPr id="39" name="AutoShape 7"/>
          <p:cNvSpPr>
            <a:spLocks noChangeArrowheads="1"/>
          </p:cNvSpPr>
          <p:nvPr/>
        </p:nvSpPr>
        <p:spPr bwMode="auto">
          <a:xfrm>
            <a:off x="1428728" y="2500306"/>
            <a:ext cx="714380" cy="642942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" name="AutoShape 7"/>
          <p:cNvSpPr>
            <a:spLocks noChangeArrowheads="1"/>
          </p:cNvSpPr>
          <p:nvPr/>
        </p:nvSpPr>
        <p:spPr bwMode="auto">
          <a:xfrm>
            <a:off x="785786" y="2571744"/>
            <a:ext cx="714380" cy="642942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" name="AutoShape 7"/>
          <p:cNvSpPr>
            <a:spLocks noChangeArrowheads="1"/>
          </p:cNvSpPr>
          <p:nvPr/>
        </p:nvSpPr>
        <p:spPr bwMode="auto">
          <a:xfrm>
            <a:off x="0" y="2500306"/>
            <a:ext cx="714380" cy="642942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2214546" y="2571744"/>
            <a:ext cx="500066" cy="533400"/>
          </a:xfrm>
          <a:prstGeom prst="rect">
            <a:avLst/>
          </a:prstGeom>
          <a:solidFill>
            <a:srgbClr val="47C55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CC0099"/>
              </a:solidFill>
            </a:endParaRPr>
          </a:p>
        </p:txBody>
      </p:sp>
      <p:sp>
        <p:nvSpPr>
          <p:cNvPr id="43" name="Rectangle 5"/>
          <p:cNvSpPr>
            <a:spLocks noChangeArrowheads="1"/>
          </p:cNvSpPr>
          <p:nvPr/>
        </p:nvSpPr>
        <p:spPr bwMode="auto">
          <a:xfrm>
            <a:off x="2786050" y="2571744"/>
            <a:ext cx="500066" cy="533400"/>
          </a:xfrm>
          <a:prstGeom prst="rect">
            <a:avLst/>
          </a:prstGeom>
          <a:solidFill>
            <a:srgbClr val="47C55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CC0099"/>
              </a:solidFill>
            </a:endParaRPr>
          </a:p>
        </p:txBody>
      </p:sp>
      <p:sp>
        <p:nvSpPr>
          <p:cNvPr id="44" name="AutoShape 7"/>
          <p:cNvSpPr>
            <a:spLocks noChangeArrowheads="1"/>
          </p:cNvSpPr>
          <p:nvPr/>
        </p:nvSpPr>
        <p:spPr bwMode="auto">
          <a:xfrm>
            <a:off x="5786446" y="2571744"/>
            <a:ext cx="714380" cy="642942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5" name="AutoShape 7"/>
          <p:cNvSpPr>
            <a:spLocks noChangeArrowheads="1"/>
          </p:cNvSpPr>
          <p:nvPr/>
        </p:nvSpPr>
        <p:spPr bwMode="auto">
          <a:xfrm>
            <a:off x="5143504" y="2571744"/>
            <a:ext cx="714380" cy="642942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6" name="AutoShape 7"/>
          <p:cNvSpPr>
            <a:spLocks noChangeArrowheads="1"/>
          </p:cNvSpPr>
          <p:nvPr/>
        </p:nvSpPr>
        <p:spPr bwMode="auto">
          <a:xfrm>
            <a:off x="4357686" y="2571744"/>
            <a:ext cx="714380" cy="642942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" name="Rectangle 5"/>
          <p:cNvSpPr>
            <a:spLocks noChangeArrowheads="1"/>
          </p:cNvSpPr>
          <p:nvPr/>
        </p:nvSpPr>
        <p:spPr bwMode="auto">
          <a:xfrm>
            <a:off x="7358082" y="2571744"/>
            <a:ext cx="500066" cy="533400"/>
          </a:xfrm>
          <a:prstGeom prst="rect">
            <a:avLst/>
          </a:prstGeom>
          <a:solidFill>
            <a:srgbClr val="47C55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CC0099"/>
              </a:solidFill>
            </a:endParaRPr>
          </a:p>
        </p:txBody>
      </p:sp>
      <p:sp>
        <p:nvSpPr>
          <p:cNvPr id="48" name="Rectangle 5"/>
          <p:cNvSpPr>
            <a:spLocks noChangeArrowheads="1"/>
          </p:cNvSpPr>
          <p:nvPr/>
        </p:nvSpPr>
        <p:spPr bwMode="auto">
          <a:xfrm>
            <a:off x="8072462" y="2571744"/>
            <a:ext cx="500066" cy="533400"/>
          </a:xfrm>
          <a:prstGeom prst="rect">
            <a:avLst/>
          </a:prstGeom>
          <a:solidFill>
            <a:srgbClr val="47C55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CC0099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643174" y="3500438"/>
            <a:ext cx="38345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Исправь ошибку 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AutoShape 9"/>
          <p:cNvSpPr>
            <a:spLocks noChangeArrowheads="1"/>
          </p:cNvSpPr>
          <p:nvPr/>
        </p:nvSpPr>
        <p:spPr bwMode="auto">
          <a:xfrm>
            <a:off x="0" y="4143380"/>
            <a:ext cx="3428992" cy="83820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3571868" y="4286256"/>
            <a:ext cx="500066" cy="500066"/>
          </a:xfrm>
          <a:prstGeom prst="rect">
            <a:avLst/>
          </a:prstGeom>
          <a:noFill/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AutoShape 4"/>
          <p:cNvSpPr>
            <a:spLocks noChangeArrowheads="1"/>
          </p:cNvSpPr>
          <p:nvPr/>
        </p:nvSpPr>
        <p:spPr bwMode="auto">
          <a:xfrm>
            <a:off x="4286248" y="4143380"/>
            <a:ext cx="1614486" cy="785818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/>
          </a:p>
        </p:txBody>
      </p:sp>
      <p:sp>
        <p:nvSpPr>
          <p:cNvPr id="58" name="Rectangle 13"/>
          <p:cNvSpPr>
            <a:spLocks noChangeArrowheads="1"/>
          </p:cNvSpPr>
          <p:nvPr/>
        </p:nvSpPr>
        <p:spPr bwMode="auto">
          <a:xfrm>
            <a:off x="6000760" y="4214818"/>
            <a:ext cx="482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 b="1" dirty="0"/>
              <a:t>=</a:t>
            </a:r>
          </a:p>
        </p:txBody>
      </p:sp>
      <p:sp>
        <p:nvSpPr>
          <p:cNvPr id="59" name="AutoShape 3"/>
          <p:cNvSpPr>
            <a:spLocks noChangeArrowheads="1"/>
          </p:cNvSpPr>
          <p:nvPr/>
        </p:nvSpPr>
        <p:spPr bwMode="auto">
          <a:xfrm>
            <a:off x="6500826" y="4071942"/>
            <a:ext cx="2143140" cy="83820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/>
          </a:p>
        </p:txBody>
      </p:sp>
      <p:sp>
        <p:nvSpPr>
          <p:cNvPr id="60" name="AutoShape 7"/>
          <p:cNvSpPr>
            <a:spLocks noChangeArrowheads="1"/>
          </p:cNvSpPr>
          <p:nvPr/>
        </p:nvSpPr>
        <p:spPr bwMode="auto">
          <a:xfrm>
            <a:off x="928662" y="4357694"/>
            <a:ext cx="381000" cy="381000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 w="9525">
            <a:solidFill>
              <a:srgbClr val="1F408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>
              <a:solidFill>
                <a:srgbClr val="CC0099"/>
              </a:solidFill>
            </a:endParaRPr>
          </a:p>
        </p:txBody>
      </p:sp>
      <p:sp>
        <p:nvSpPr>
          <p:cNvPr id="61" name="AutoShape 7"/>
          <p:cNvSpPr>
            <a:spLocks noChangeArrowheads="1"/>
          </p:cNvSpPr>
          <p:nvPr/>
        </p:nvSpPr>
        <p:spPr bwMode="auto">
          <a:xfrm>
            <a:off x="285720" y="4357694"/>
            <a:ext cx="381000" cy="381000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 w="9525">
            <a:solidFill>
              <a:srgbClr val="1F408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>
              <a:solidFill>
                <a:srgbClr val="CC0099"/>
              </a:solidFill>
            </a:endParaRPr>
          </a:p>
        </p:txBody>
      </p:sp>
      <p:sp>
        <p:nvSpPr>
          <p:cNvPr id="62" name="Oval 12"/>
          <p:cNvSpPr>
            <a:spLocks noChangeArrowheads="1"/>
          </p:cNvSpPr>
          <p:nvPr/>
        </p:nvSpPr>
        <p:spPr bwMode="auto">
          <a:xfrm>
            <a:off x="1928794" y="4357694"/>
            <a:ext cx="381000" cy="3810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>
              <a:solidFill>
                <a:srgbClr val="1F4081"/>
              </a:solidFill>
            </a:endParaRPr>
          </a:p>
        </p:txBody>
      </p:sp>
      <p:sp>
        <p:nvSpPr>
          <p:cNvPr id="63" name="Oval 12"/>
          <p:cNvSpPr>
            <a:spLocks noChangeArrowheads="1"/>
          </p:cNvSpPr>
          <p:nvPr/>
        </p:nvSpPr>
        <p:spPr bwMode="auto">
          <a:xfrm>
            <a:off x="1428728" y="4357694"/>
            <a:ext cx="381000" cy="3810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>
              <a:solidFill>
                <a:srgbClr val="1F4081"/>
              </a:solidFill>
            </a:endParaRPr>
          </a:p>
        </p:txBody>
      </p:sp>
      <p:sp>
        <p:nvSpPr>
          <p:cNvPr id="64" name="Rectangle 5"/>
          <p:cNvSpPr>
            <a:spLocks noChangeArrowheads="1"/>
          </p:cNvSpPr>
          <p:nvPr/>
        </p:nvSpPr>
        <p:spPr bwMode="auto">
          <a:xfrm>
            <a:off x="2571736" y="4286256"/>
            <a:ext cx="500066" cy="5334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CC0099"/>
              </a:solidFill>
            </a:endParaRPr>
          </a:p>
        </p:txBody>
      </p:sp>
      <p:sp>
        <p:nvSpPr>
          <p:cNvPr id="65" name="Text Box 15"/>
          <p:cNvSpPr txBox="1">
            <a:spLocks noChangeArrowheads="1"/>
          </p:cNvSpPr>
          <p:nvPr/>
        </p:nvSpPr>
        <p:spPr bwMode="auto">
          <a:xfrm>
            <a:off x="3500430" y="3786190"/>
            <a:ext cx="70167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8800" b="1" dirty="0"/>
              <a:t>-</a:t>
            </a:r>
          </a:p>
        </p:txBody>
      </p:sp>
      <p:sp>
        <p:nvSpPr>
          <p:cNvPr id="66" name="Oval 12"/>
          <p:cNvSpPr>
            <a:spLocks noChangeArrowheads="1"/>
          </p:cNvSpPr>
          <p:nvPr/>
        </p:nvSpPr>
        <p:spPr bwMode="auto">
          <a:xfrm>
            <a:off x="4500562" y="4357694"/>
            <a:ext cx="381000" cy="3810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>
              <a:solidFill>
                <a:srgbClr val="1F4081"/>
              </a:solidFill>
            </a:endParaRPr>
          </a:p>
        </p:txBody>
      </p:sp>
      <p:sp>
        <p:nvSpPr>
          <p:cNvPr id="67" name="AutoShape 7"/>
          <p:cNvSpPr>
            <a:spLocks noChangeArrowheads="1"/>
          </p:cNvSpPr>
          <p:nvPr/>
        </p:nvSpPr>
        <p:spPr bwMode="auto">
          <a:xfrm>
            <a:off x="5143504" y="4286256"/>
            <a:ext cx="381000" cy="381000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 w="9525">
            <a:solidFill>
              <a:srgbClr val="1F408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>
              <a:solidFill>
                <a:srgbClr val="CC0099"/>
              </a:solidFill>
            </a:endParaRPr>
          </a:p>
        </p:txBody>
      </p:sp>
      <p:sp>
        <p:nvSpPr>
          <p:cNvPr id="68" name="Oval 12"/>
          <p:cNvSpPr>
            <a:spLocks noChangeArrowheads="1"/>
          </p:cNvSpPr>
          <p:nvPr/>
        </p:nvSpPr>
        <p:spPr bwMode="auto">
          <a:xfrm>
            <a:off x="6929454" y="4357694"/>
            <a:ext cx="381000" cy="3810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>
              <a:solidFill>
                <a:srgbClr val="1F4081"/>
              </a:solidFill>
            </a:endParaRPr>
          </a:p>
        </p:txBody>
      </p:sp>
      <p:sp>
        <p:nvSpPr>
          <p:cNvPr id="69" name="Rectangle 5"/>
          <p:cNvSpPr>
            <a:spLocks noChangeArrowheads="1"/>
          </p:cNvSpPr>
          <p:nvPr/>
        </p:nvSpPr>
        <p:spPr bwMode="auto">
          <a:xfrm>
            <a:off x="7500958" y="4286256"/>
            <a:ext cx="500066" cy="5334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CC0099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857488" y="5214950"/>
            <a:ext cx="36409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 изменилось 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AutoShape 6"/>
          <p:cNvSpPr>
            <a:spLocks noChangeArrowheads="1"/>
          </p:cNvSpPr>
          <p:nvPr/>
        </p:nvSpPr>
        <p:spPr bwMode="auto">
          <a:xfrm>
            <a:off x="428596" y="6000768"/>
            <a:ext cx="381000" cy="3810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1F408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>
              <a:solidFill>
                <a:srgbClr val="CC0099"/>
              </a:solidFill>
            </a:endParaRPr>
          </a:p>
        </p:txBody>
      </p:sp>
      <p:sp>
        <p:nvSpPr>
          <p:cNvPr id="72" name="Oval 11"/>
          <p:cNvSpPr>
            <a:spLocks noChangeArrowheads="1"/>
          </p:cNvSpPr>
          <p:nvPr/>
        </p:nvSpPr>
        <p:spPr bwMode="auto">
          <a:xfrm>
            <a:off x="1785918" y="6000768"/>
            <a:ext cx="381000" cy="3810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>
              <a:solidFill>
                <a:srgbClr val="1F4081"/>
              </a:solidFill>
            </a:endParaRPr>
          </a:p>
        </p:txBody>
      </p:sp>
      <p:sp>
        <p:nvSpPr>
          <p:cNvPr id="73" name="Rectangle 5"/>
          <p:cNvSpPr>
            <a:spLocks noChangeArrowheads="1"/>
          </p:cNvSpPr>
          <p:nvPr/>
        </p:nvSpPr>
        <p:spPr bwMode="auto">
          <a:xfrm>
            <a:off x="3357554" y="5786454"/>
            <a:ext cx="785818" cy="747714"/>
          </a:xfrm>
          <a:prstGeom prst="rect">
            <a:avLst/>
          </a:prstGeom>
          <a:solidFill>
            <a:srgbClr val="47C55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CC0099"/>
              </a:solidFill>
            </a:endParaRPr>
          </a:p>
        </p:txBody>
      </p:sp>
      <p:sp>
        <p:nvSpPr>
          <p:cNvPr id="74" name="Rectangle 5"/>
          <p:cNvSpPr>
            <a:spLocks noChangeArrowheads="1"/>
          </p:cNvSpPr>
          <p:nvPr/>
        </p:nvSpPr>
        <p:spPr bwMode="auto">
          <a:xfrm>
            <a:off x="5357818" y="5929330"/>
            <a:ext cx="428628" cy="428628"/>
          </a:xfrm>
          <a:prstGeom prst="rect">
            <a:avLst/>
          </a:prstGeom>
          <a:solidFill>
            <a:srgbClr val="47C55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CC0099"/>
              </a:solidFill>
            </a:endParaRPr>
          </a:p>
        </p:txBody>
      </p:sp>
      <p:sp>
        <p:nvSpPr>
          <p:cNvPr id="75" name="AutoShape 7"/>
          <p:cNvSpPr>
            <a:spLocks noChangeArrowheads="1"/>
          </p:cNvSpPr>
          <p:nvPr/>
        </p:nvSpPr>
        <p:spPr bwMode="auto">
          <a:xfrm>
            <a:off x="7215206" y="5643578"/>
            <a:ext cx="928694" cy="857256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 w="9525">
            <a:solidFill>
              <a:srgbClr val="1F408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>
              <a:solidFill>
                <a:srgbClr val="CC0099"/>
              </a:solidFill>
            </a:endParaRPr>
          </a:p>
        </p:txBody>
      </p:sp>
      <p:cxnSp>
        <p:nvCxnSpPr>
          <p:cNvPr id="77" name="Прямая со стрелкой 76"/>
          <p:cNvCxnSpPr/>
          <p:nvPr/>
        </p:nvCxnSpPr>
        <p:spPr>
          <a:xfrm>
            <a:off x="1071538" y="6215082"/>
            <a:ext cx="642942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>
            <a:off x="2428860" y="6215082"/>
            <a:ext cx="642942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>
            <a:off x="4429124" y="6143644"/>
            <a:ext cx="642942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/>
          <p:nvPr/>
        </p:nvCxnSpPr>
        <p:spPr>
          <a:xfrm>
            <a:off x="6286512" y="6143644"/>
            <a:ext cx="642942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99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99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99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99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99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99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99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99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99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99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99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99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99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99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9043" grpId="0" animBg="1"/>
      <p:bldP spid="599044" grpId="0" animBg="1"/>
      <p:bldP spid="599045" grpId="0" animBg="1"/>
      <p:bldP spid="599046" grpId="0" animBg="1"/>
      <p:bldP spid="599047" grpId="0" animBg="1"/>
      <p:bldP spid="599049" grpId="0" animBg="1"/>
      <p:bldP spid="599051" grpId="0" animBg="1"/>
      <p:bldP spid="599052" grpId="0" animBg="1"/>
      <p:bldP spid="599053" grpId="0"/>
      <p:bldP spid="599054" grpId="0" animBg="1"/>
      <p:bldP spid="599055" grpId="0" animBg="1"/>
      <p:bldP spid="599056" grpId="0" animBg="1"/>
      <p:bldP spid="599057" grpId="0" animBg="1"/>
      <p:bldP spid="599058" grpId="0" animBg="1"/>
      <p:bldP spid="33" grpId="0" animBg="1"/>
      <p:bldP spid="34" grpId="0" animBg="1"/>
      <p:bldP spid="35" grpId="0" animBg="1"/>
      <p:bldP spid="36" grpId="0" animBg="1"/>
      <p:bldP spid="37" grpId="0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4" grpId="0"/>
      <p:bldP spid="55" grpId="0" animBg="1"/>
      <p:bldP spid="56" grpId="0" animBg="1"/>
      <p:bldP spid="57" grpId="0" animBg="1"/>
      <p:bldP spid="57" grpId="1" animBg="1"/>
      <p:bldP spid="58" grpId="0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/>
      <p:bldP spid="66" grpId="0" animBg="1"/>
      <p:bldP spid="67" grpId="0" animBg="1"/>
      <p:bldP spid="68" grpId="0" animBg="1"/>
      <p:bldP spid="69" grpId="0" animBg="1"/>
      <p:bldP spid="70" grpId="0"/>
      <p:bldP spid="71" grpId="0" animBg="1"/>
      <p:bldP spid="72" grpId="0" animBg="1"/>
      <p:bldP spid="73" grpId="0" animBg="1"/>
      <p:bldP spid="74" grpId="0" animBg="1"/>
      <p:bldP spid="7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74bf1_111ef17d_XL.png"/>
          <p:cNvPicPr>
            <a:picLocks noChangeAspect="1"/>
          </p:cNvPicPr>
          <p:nvPr/>
        </p:nvPicPr>
        <p:blipFill>
          <a:blip r:embed="rId2"/>
          <a:srcRect l="18558" t="17573" r="12511" b="23116"/>
          <a:stretch>
            <a:fillRect/>
          </a:stretch>
        </p:blipFill>
        <p:spPr>
          <a:xfrm>
            <a:off x="6736275" y="214290"/>
            <a:ext cx="2407725" cy="20717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7258072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Сколько? Покажи число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3roz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2222"/>
          <a:stretch>
            <a:fillRect/>
          </a:stretch>
        </p:blipFill>
        <p:spPr>
          <a:xfrm>
            <a:off x="0" y="928670"/>
            <a:ext cx="3156871" cy="2071702"/>
          </a:xfrm>
          <a:prstGeom prst="rect">
            <a:avLst/>
          </a:prstGeom>
        </p:spPr>
      </p:pic>
      <p:pic>
        <p:nvPicPr>
          <p:cNvPr id="5" name="Рисунок 4" descr="0027-025-Gusi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50" b="7143"/>
          <a:stretch>
            <a:fillRect/>
          </a:stretch>
        </p:blipFill>
        <p:spPr>
          <a:xfrm>
            <a:off x="428596" y="3786190"/>
            <a:ext cx="2928958" cy="2966999"/>
          </a:xfrm>
          <a:prstGeom prst="rect">
            <a:avLst/>
          </a:prstGeom>
        </p:spPr>
      </p:pic>
      <p:pic>
        <p:nvPicPr>
          <p:cNvPr id="6" name="Рисунок 5" descr="3079447-2e6962a5d836f117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29124" y="4214818"/>
            <a:ext cx="4572000" cy="2533650"/>
          </a:xfrm>
          <a:prstGeom prst="rect">
            <a:avLst/>
          </a:prstGeom>
        </p:spPr>
      </p:pic>
      <p:pic>
        <p:nvPicPr>
          <p:cNvPr id="7" name="Рисунок 6" descr="basketwithapples400400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14678" y="1142984"/>
            <a:ext cx="2547942" cy="2458764"/>
          </a:xfrm>
          <a:prstGeom prst="rect">
            <a:avLst/>
          </a:prstGeom>
        </p:spPr>
      </p:pic>
      <p:pic>
        <p:nvPicPr>
          <p:cNvPr id="8" name="Рисунок 7" descr="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71802" y="5000636"/>
            <a:ext cx="1010765" cy="1428760"/>
          </a:xfrm>
          <a:prstGeom prst="rect">
            <a:avLst/>
          </a:prstGeom>
        </p:spPr>
      </p:pic>
      <p:pic>
        <p:nvPicPr>
          <p:cNvPr id="9" name="Рисунок 8" descr="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86512" y="1285860"/>
            <a:ext cx="1010765" cy="1428760"/>
          </a:xfrm>
          <a:prstGeom prst="rect">
            <a:avLst/>
          </a:prstGeom>
        </p:spPr>
      </p:pic>
      <p:pic>
        <p:nvPicPr>
          <p:cNvPr id="10" name="Рисунок 9" descr="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7158" y="2786058"/>
            <a:ext cx="997059" cy="1409386"/>
          </a:xfrm>
          <a:prstGeom prst="rect">
            <a:avLst/>
          </a:prstGeom>
        </p:spPr>
      </p:pic>
      <p:pic>
        <p:nvPicPr>
          <p:cNvPr id="11" name="Рисунок 10" descr="7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929586" y="2786058"/>
            <a:ext cx="1061286" cy="150017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500430" y="3077174"/>
            <a:ext cx="22320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много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7514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Какое число пропустили?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785926"/>
            <a:ext cx="850112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all" spc="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1, 2, . , 4, 5, . , 7, 8, . </a:t>
            </a:r>
            <a:endParaRPr lang="ru-RU" sz="6000" b="1" cap="all" spc="6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00232" y="1785926"/>
            <a:ext cx="57419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43504" y="1785926"/>
            <a:ext cx="57419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072462" y="1785926"/>
            <a:ext cx="57419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Rectangle 2"/>
          <p:cNvSpPr>
            <a:spLocks noChangeArrowheads="1"/>
          </p:cNvSpPr>
          <p:nvPr/>
        </p:nvSpPr>
        <p:spPr bwMode="auto">
          <a:xfrm>
            <a:off x="357158" y="2500306"/>
            <a:ext cx="914400" cy="914400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0" lang="ru-RU">
              <a:solidFill>
                <a:schemeClr val="tx2"/>
              </a:solidFill>
              <a:latin typeface="Tahoma" pitchFamily="34" charset="0"/>
            </a:endParaRPr>
          </a:p>
          <a:p>
            <a:pPr algn="ctr"/>
            <a:endParaRPr lang="ru-RU"/>
          </a:p>
        </p:txBody>
      </p:sp>
      <p:sp>
        <p:nvSpPr>
          <p:cNvPr id="603140" name="AutoShape 4"/>
          <p:cNvSpPr>
            <a:spLocks noChangeArrowheads="1"/>
          </p:cNvSpPr>
          <p:nvPr/>
        </p:nvSpPr>
        <p:spPr bwMode="auto">
          <a:xfrm>
            <a:off x="3357554" y="3000372"/>
            <a:ext cx="533400" cy="533400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03141" name="Rectangle 5"/>
          <p:cNvSpPr>
            <a:spLocks noChangeArrowheads="1"/>
          </p:cNvSpPr>
          <p:nvPr/>
        </p:nvSpPr>
        <p:spPr bwMode="auto">
          <a:xfrm>
            <a:off x="2285984" y="2500306"/>
            <a:ext cx="609600" cy="5334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CC0099"/>
              </a:solidFill>
            </a:endParaRPr>
          </a:p>
        </p:txBody>
      </p:sp>
      <p:sp>
        <p:nvSpPr>
          <p:cNvPr id="603142" name="Rectangle 6"/>
          <p:cNvSpPr>
            <a:spLocks noChangeArrowheads="1"/>
          </p:cNvSpPr>
          <p:nvPr/>
        </p:nvSpPr>
        <p:spPr bwMode="auto">
          <a:xfrm>
            <a:off x="2857488" y="5357826"/>
            <a:ext cx="609600" cy="5334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03143" name="Rectangle 7"/>
          <p:cNvSpPr>
            <a:spLocks noChangeArrowheads="1"/>
          </p:cNvSpPr>
          <p:nvPr/>
        </p:nvSpPr>
        <p:spPr bwMode="auto">
          <a:xfrm>
            <a:off x="1428728" y="3714752"/>
            <a:ext cx="914400" cy="91440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03144" name="AutoShape 8"/>
          <p:cNvSpPr>
            <a:spLocks noChangeArrowheads="1"/>
          </p:cNvSpPr>
          <p:nvPr/>
        </p:nvSpPr>
        <p:spPr bwMode="auto">
          <a:xfrm>
            <a:off x="642910" y="5214950"/>
            <a:ext cx="1057275" cy="914400"/>
          </a:xfrm>
          <a:prstGeom prst="triangle">
            <a:avLst>
              <a:gd name="adj" fmla="val 50000"/>
            </a:avLst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03145" name="AutoShape 9"/>
          <p:cNvSpPr>
            <a:spLocks noChangeArrowheads="1"/>
          </p:cNvSpPr>
          <p:nvPr/>
        </p:nvSpPr>
        <p:spPr bwMode="auto">
          <a:xfrm>
            <a:off x="4929190" y="3071810"/>
            <a:ext cx="609600" cy="457200"/>
          </a:xfrm>
          <a:prstGeom prst="triangle">
            <a:avLst>
              <a:gd name="adj" fmla="val 50000"/>
            </a:avLst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03146" name="Text Box 10"/>
          <p:cNvSpPr txBox="1">
            <a:spLocks noChangeArrowheads="1"/>
          </p:cNvSpPr>
          <p:nvPr/>
        </p:nvSpPr>
        <p:spPr bwMode="auto">
          <a:xfrm>
            <a:off x="5715000" y="1676400"/>
            <a:ext cx="3200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3600" dirty="0"/>
          </a:p>
          <a:p>
            <a:pPr>
              <a:spcBef>
                <a:spcPct val="50000"/>
              </a:spcBef>
            </a:pPr>
            <a:endParaRPr lang="ru-RU" sz="3600" dirty="0"/>
          </a:p>
          <a:p>
            <a:pPr>
              <a:spcBef>
                <a:spcPct val="50000"/>
              </a:spcBef>
            </a:pPr>
            <a:endParaRPr lang="ru-RU" sz="3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714744" y="428604"/>
            <a:ext cx="521497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 предметов свойства есть,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Сколько их? Не перечесть!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Вспоминайте вместе с нами,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Называйте свойства сами.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643438" y="5429264"/>
            <a:ext cx="642942" cy="6286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286380" y="378619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286512" y="4857760"/>
            <a:ext cx="1500198" cy="84296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428992" y="392906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Порядок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8" name="Блок-схема: узел 7"/>
          <p:cNvSpPr/>
          <p:nvPr/>
        </p:nvSpPr>
        <p:spPr>
          <a:xfrm>
            <a:off x="1785918" y="2428868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2428860" y="2428868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714348" y="2428868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6643702" y="2428868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7215206" y="2428868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4857752" y="2428868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3643306" y="2428868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4214810" y="2428868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6072198" y="2428868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7786710" y="2428868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714348" y="3929066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узел 20"/>
          <p:cNvSpPr/>
          <p:nvPr/>
        </p:nvSpPr>
        <p:spPr>
          <a:xfrm>
            <a:off x="1285852" y="3929066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узел 21"/>
          <p:cNvSpPr/>
          <p:nvPr/>
        </p:nvSpPr>
        <p:spPr>
          <a:xfrm>
            <a:off x="2428860" y="3929066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узел 22"/>
          <p:cNvSpPr/>
          <p:nvPr/>
        </p:nvSpPr>
        <p:spPr>
          <a:xfrm>
            <a:off x="3000364" y="3929066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Блок-схема: узел 23"/>
          <p:cNvSpPr/>
          <p:nvPr/>
        </p:nvSpPr>
        <p:spPr>
          <a:xfrm>
            <a:off x="1857356" y="3929066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Блок-схема: узел 24"/>
          <p:cNvSpPr/>
          <p:nvPr/>
        </p:nvSpPr>
        <p:spPr>
          <a:xfrm>
            <a:off x="5286380" y="4000504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Блок-схема: узел 25"/>
          <p:cNvSpPr/>
          <p:nvPr/>
        </p:nvSpPr>
        <p:spPr>
          <a:xfrm>
            <a:off x="6429388" y="4000504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узел 26"/>
          <p:cNvSpPr/>
          <p:nvPr/>
        </p:nvSpPr>
        <p:spPr>
          <a:xfrm>
            <a:off x="5857884" y="4000504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Блок-схема: узел 27"/>
          <p:cNvSpPr/>
          <p:nvPr/>
        </p:nvSpPr>
        <p:spPr>
          <a:xfrm>
            <a:off x="4714876" y="4000504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узел 28"/>
          <p:cNvSpPr/>
          <p:nvPr/>
        </p:nvSpPr>
        <p:spPr>
          <a:xfrm>
            <a:off x="7500958" y="4000504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Блок-схема: узел 29"/>
          <p:cNvSpPr/>
          <p:nvPr/>
        </p:nvSpPr>
        <p:spPr>
          <a:xfrm>
            <a:off x="7000892" y="4000504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Выгнутая вверх стрелка 35"/>
          <p:cNvSpPr/>
          <p:nvPr/>
        </p:nvSpPr>
        <p:spPr>
          <a:xfrm>
            <a:off x="785786" y="1714488"/>
            <a:ext cx="1357322" cy="731520"/>
          </a:xfrm>
          <a:prstGeom prst="curved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Выгнутая вверх стрелка 37"/>
          <p:cNvSpPr/>
          <p:nvPr/>
        </p:nvSpPr>
        <p:spPr>
          <a:xfrm>
            <a:off x="2857488" y="1643050"/>
            <a:ext cx="1857388" cy="731520"/>
          </a:xfrm>
          <a:prstGeom prst="curved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Выгнутая вверх стрелка 39"/>
          <p:cNvSpPr/>
          <p:nvPr/>
        </p:nvSpPr>
        <p:spPr>
          <a:xfrm>
            <a:off x="5286380" y="1643050"/>
            <a:ext cx="2214578" cy="731520"/>
          </a:xfrm>
          <a:prstGeom prst="curved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Выгнутая вверх стрелка 41"/>
          <p:cNvSpPr/>
          <p:nvPr/>
        </p:nvSpPr>
        <p:spPr>
          <a:xfrm>
            <a:off x="2857488" y="3143248"/>
            <a:ext cx="3643338" cy="731520"/>
          </a:xfrm>
          <a:prstGeom prst="curved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  <p:bldP spid="40" grpId="0" animBg="1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лилиния 2"/>
          <p:cNvSpPr/>
          <p:nvPr/>
        </p:nvSpPr>
        <p:spPr>
          <a:xfrm rot="2657354">
            <a:off x="-447865" y="2730096"/>
            <a:ext cx="7029451" cy="1577975"/>
          </a:xfrm>
          <a:custGeom>
            <a:avLst/>
            <a:gdLst>
              <a:gd name="connsiteX0" fmla="*/ 7028597 w 7028597"/>
              <a:gd name="connsiteY0" fmla="*/ 1473958 h 1579025"/>
              <a:gd name="connsiteX1" fmla="*/ 5923128 w 7028597"/>
              <a:gd name="connsiteY1" fmla="*/ 627797 h 1579025"/>
              <a:gd name="connsiteX2" fmla="*/ 4844955 w 7028597"/>
              <a:gd name="connsiteY2" fmla="*/ 900752 h 1579025"/>
              <a:gd name="connsiteX3" fmla="*/ 3152633 w 7028597"/>
              <a:gd name="connsiteY3" fmla="*/ 559558 h 1579025"/>
              <a:gd name="connsiteX4" fmla="*/ 1241946 w 7028597"/>
              <a:gd name="connsiteY4" fmla="*/ 996287 h 1579025"/>
              <a:gd name="connsiteX5" fmla="*/ 395785 w 7028597"/>
              <a:gd name="connsiteY5" fmla="*/ 846161 h 1579025"/>
              <a:gd name="connsiteX6" fmla="*/ 600501 w 7028597"/>
              <a:gd name="connsiteY6" fmla="*/ 109182 h 1579025"/>
              <a:gd name="connsiteX7" fmla="*/ 723331 w 7028597"/>
              <a:gd name="connsiteY7" fmla="*/ 709684 h 1579025"/>
              <a:gd name="connsiteX8" fmla="*/ 245660 w 7028597"/>
              <a:gd name="connsiteY8" fmla="*/ 887104 h 1579025"/>
              <a:gd name="connsiteX9" fmla="*/ 218364 w 7028597"/>
              <a:gd name="connsiteY9" fmla="*/ 1528549 h 1579025"/>
              <a:gd name="connsiteX10" fmla="*/ 736979 w 7028597"/>
              <a:gd name="connsiteY10" fmla="*/ 1446663 h 1579025"/>
              <a:gd name="connsiteX11" fmla="*/ 286603 w 7028597"/>
              <a:gd name="connsiteY11" fmla="*/ 723331 h 1579025"/>
              <a:gd name="connsiteX12" fmla="*/ 0 w 7028597"/>
              <a:gd name="connsiteY12" fmla="*/ 0 h 1579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28597" h="1579025">
                <a:moveTo>
                  <a:pt x="7028597" y="1473958"/>
                </a:moveTo>
                <a:cubicBezTo>
                  <a:pt x="6657832" y="1098644"/>
                  <a:pt x="6287068" y="723331"/>
                  <a:pt x="5923128" y="627797"/>
                </a:cubicBezTo>
                <a:cubicBezTo>
                  <a:pt x="5559188" y="532263"/>
                  <a:pt x="5306704" y="912125"/>
                  <a:pt x="4844955" y="900752"/>
                </a:cubicBezTo>
                <a:cubicBezTo>
                  <a:pt x="4383206" y="889379"/>
                  <a:pt x="3753134" y="543636"/>
                  <a:pt x="3152633" y="559558"/>
                </a:cubicBezTo>
                <a:cubicBezTo>
                  <a:pt x="2552132" y="575480"/>
                  <a:pt x="1701421" y="948520"/>
                  <a:pt x="1241946" y="996287"/>
                </a:cubicBezTo>
                <a:cubicBezTo>
                  <a:pt x="782471" y="1044054"/>
                  <a:pt x="502692" y="994012"/>
                  <a:pt x="395785" y="846161"/>
                </a:cubicBezTo>
                <a:cubicBezTo>
                  <a:pt x="288878" y="698310"/>
                  <a:pt x="545910" y="131928"/>
                  <a:pt x="600501" y="109182"/>
                </a:cubicBezTo>
                <a:cubicBezTo>
                  <a:pt x="655092" y="86436"/>
                  <a:pt x="782471" y="580030"/>
                  <a:pt x="723331" y="709684"/>
                </a:cubicBezTo>
                <a:cubicBezTo>
                  <a:pt x="664191" y="839338"/>
                  <a:pt x="329821" y="750627"/>
                  <a:pt x="245660" y="887104"/>
                </a:cubicBezTo>
                <a:cubicBezTo>
                  <a:pt x="161499" y="1023581"/>
                  <a:pt x="136477" y="1435289"/>
                  <a:pt x="218364" y="1528549"/>
                </a:cubicBezTo>
                <a:cubicBezTo>
                  <a:pt x="300250" y="1621809"/>
                  <a:pt x="725606" y="1580866"/>
                  <a:pt x="736979" y="1446663"/>
                </a:cubicBezTo>
                <a:cubicBezTo>
                  <a:pt x="748352" y="1312460"/>
                  <a:pt x="409433" y="964441"/>
                  <a:pt x="286603" y="723331"/>
                </a:cubicBezTo>
                <a:cubicBezTo>
                  <a:pt x="163773" y="482220"/>
                  <a:pt x="81886" y="241110"/>
                  <a:pt x="0" y="0"/>
                </a:cubicBezTo>
              </a:path>
            </a:pathLst>
          </a:cu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 rot="10273526">
            <a:off x="3198782" y="3770556"/>
            <a:ext cx="792162" cy="78898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122363">
            <a:off x="2581733" y="2653178"/>
            <a:ext cx="738187" cy="738188"/>
          </a:xfrm>
          <a:prstGeom prst="ellips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5929322" y="2357430"/>
            <a:ext cx="2643206" cy="28575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428728" y="1857364"/>
            <a:ext cx="785818" cy="78581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357686" y="4572008"/>
            <a:ext cx="785818" cy="78581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429124" y="3286124"/>
            <a:ext cx="914400" cy="92869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215074" y="2643182"/>
            <a:ext cx="785818" cy="78581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122363">
            <a:off x="7525100" y="4016325"/>
            <a:ext cx="851725" cy="851726"/>
          </a:xfrm>
          <a:prstGeom prst="ellips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sp>
        <p:nvSpPr>
          <p:cNvPr id="16" name="Овал 15"/>
          <p:cNvSpPr/>
          <p:nvPr/>
        </p:nvSpPr>
        <p:spPr>
          <a:xfrm rot="10273526">
            <a:off x="7413625" y="2698985"/>
            <a:ext cx="792162" cy="78898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286512" y="4143380"/>
            <a:ext cx="785818" cy="78581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9600" dirty="0" smtClean="0"/>
          </a:p>
          <a:p>
            <a:pPr>
              <a:buNone/>
            </a:pPr>
            <a:endParaRPr lang="ru-RU" sz="9600" dirty="0"/>
          </a:p>
        </p:txBody>
      </p:sp>
      <p:sp>
        <p:nvSpPr>
          <p:cNvPr id="4" name="Блок-схема: магнитный диск 3"/>
          <p:cNvSpPr/>
          <p:nvPr/>
        </p:nvSpPr>
        <p:spPr>
          <a:xfrm>
            <a:off x="4572000" y="5000636"/>
            <a:ext cx="4214842" cy="1285884"/>
          </a:xfrm>
          <a:prstGeom prst="flowChartMagneticDisk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магнитный диск 5"/>
          <p:cNvSpPr/>
          <p:nvPr/>
        </p:nvSpPr>
        <p:spPr>
          <a:xfrm>
            <a:off x="4929190" y="3071810"/>
            <a:ext cx="3643338" cy="928694"/>
          </a:xfrm>
          <a:prstGeom prst="flowChartMagneticDisk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магнитный диск 8"/>
          <p:cNvSpPr/>
          <p:nvPr/>
        </p:nvSpPr>
        <p:spPr>
          <a:xfrm>
            <a:off x="1285852" y="5143512"/>
            <a:ext cx="2857520" cy="1000132"/>
          </a:xfrm>
          <a:prstGeom prst="flowChartMagneticDis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магнитный диск 6"/>
          <p:cNvSpPr/>
          <p:nvPr/>
        </p:nvSpPr>
        <p:spPr>
          <a:xfrm>
            <a:off x="357158" y="1571612"/>
            <a:ext cx="2214578" cy="928694"/>
          </a:xfrm>
          <a:prstGeom prst="flowChartMagneticDisk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магнитный диск 7"/>
          <p:cNvSpPr/>
          <p:nvPr/>
        </p:nvSpPr>
        <p:spPr>
          <a:xfrm>
            <a:off x="1214414" y="3571876"/>
            <a:ext cx="1500198" cy="785818"/>
          </a:xfrm>
          <a:prstGeom prst="flowChartMagneticDisk">
            <a:avLst/>
          </a:prstGeom>
          <a:solidFill>
            <a:srgbClr val="47C5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магнитный диск 9"/>
          <p:cNvSpPr/>
          <p:nvPr/>
        </p:nvSpPr>
        <p:spPr>
          <a:xfrm>
            <a:off x="3571868" y="4214818"/>
            <a:ext cx="914400" cy="61264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4 -0.13032 L -0.00364 -0.463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69 0.0243 L 0.22031 -0.3090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802 0.02477 L 0.27708 0.0877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0.1323 -0.354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" y="-1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85185E-6 L -0.30712 0.0708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" y="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33333E-6 L -0.30121 -0.091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7" grpId="0" animBg="1"/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5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29058" y="2332037"/>
            <a:ext cx="4206659" cy="4525963"/>
          </a:xfrm>
          <a:prstGeom prst="rect">
            <a:avLst/>
          </a:prstGeom>
          <a:noFill/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571604" y="1643050"/>
            <a:ext cx="665956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ru-RU" sz="8000" dirty="0">
                <a:solidFill>
                  <a:srgbClr val="990099"/>
                </a:solidFill>
                <a:latin typeface="Algerian" pitchFamily="82" charset="0"/>
              </a:rPr>
              <a:t>МОЛОДЦЫ !</a:t>
            </a:r>
          </a:p>
        </p:txBody>
      </p:sp>
      <p:pic>
        <p:nvPicPr>
          <p:cNvPr id="6" name="Picture 4" descr="колокольчи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71480"/>
            <a:ext cx="1439862" cy="1296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69</Words>
  <Application>Microsoft Office PowerPoint</Application>
  <PresentationFormat>Экран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Порядок на столе -порядок в голове</vt:lpstr>
      <vt:lpstr>Устный счет </vt:lpstr>
      <vt:lpstr>Сколько? Покажи число</vt:lpstr>
      <vt:lpstr>Какое число пропустили?</vt:lpstr>
      <vt:lpstr>Слайд 5</vt:lpstr>
      <vt:lpstr>Порядок 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Порядок на столе -порядок в голове</dc:title>
  <dc:creator>Admin</dc:creator>
  <cp:lastModifiedBy>Admin</cp:lastModifiedBy>
  <cp:revision>25</cp:revision>
  <dcterms:created xsi:type="dcterms:W3CDTF">2013-09-17T11:31:49Z</dcterms:created>
  <dcterms:modified xsi:type="dcterms:W3CDTF">2013-09-23T13:48:45Z</dcterms:modified>
</cp:coreProperties>
</file>