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6.jpeg"/><Relationship Id="rId7" Type="http://schemas.openxmlformats.org/officeDocument/2006/relationships/image" Target="../media/image20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stock-number-10-bigstockphoto_Number___3032573.jpg-number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732588" y="4265613"/>
            <a:ext cx="2232025" cy="2592387"/>
          </a:xfrm>
          <a:prstGeom prst="rect">
            <a:avLst/>
          </a:prstGeom>
          <a:solidFill>
            <a:srgbClr val="FFE6CD"/>
          </a:solidFill>
          <a:ln w="5715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AutoShape 3" descr="Дранка"/>
          <p:cNvSpPr>
            <a:spLocks noChangeArrowheads="1"/>
          </p:cNvSpPr>
          <p:nvPr/>
        </p:nvSpPr>
        <p:spPr bwMode="auto">
          <a:xfrm>
            <a:off x="6443663" y="3429000"/>
            <a:ext cx="2700337" cy="866775"/>
          </a:xfrm>
          <a:prstGeom prst="flowChartExtract">
            <a:avLst/>
          </a:prstGeom>
          <a:pattFill prst="shingle">
            <a:fgClr>
              <a:srgbClr val="663300"/>
            </a:fgClr>
            <a:bgClr>
              <a:schemeClr val="bg1"/>
            </a:bgClr>
          </a:pattFill>
          <a:ln w="5715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7812088" y="4292600"/>
            <a:ext cx="0" cy="2565400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6732588" y="4797425"/>
            <a:ext cx="2232025" cy="0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6732588" y="5300663"/>
            <a:ext cx="2232025" cy="0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6732588" y="5805488"/>
            <a:ext cx="2232025" cy="0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6732588" y="6381750"/>
            <a:ext cx="2232025" cy="0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5" name="WordArt 9"/>
          <p:cNvSpPr>
            <a:spLocks noChangeArrowheads="1" noChangeShapeType="1" noTextEdit="1"/>
          </p:cNvSpPr>
          <p:nvPr/>
        </p:nvSpPr>
        <p:spPr bwMode="auto">
          <a:xfrm>
            <a:off x="7164388" y="4365625"/>
            <a:ext cx="2159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3300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29706" name="WordArt 10"/>
          <p:cNvSpPr>
            <a:spLocks noChangeArrowheads="1" noChangeShapeType="1" noTextEdit="1"/>
          </p:cNvSpPr>
          <p:nvPr/>
        </p:nvSpPr>
        <p:spPr bwMode="auto">
          <a:xfrm>
            <a:off x="8243888" y="4365625"/>
            <a:ext cx="2159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3300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29707" name="WordArt 11"/>
          <p:cNvSpPr>
            <a:spLocks noChangeArrowheads="1" noChangeShapeType="1" noTextEdit="1"/>
          </p:cNvSpPr>
          <p:nvPr/>
        </p:nvSpPr>
        <p:spPr bwMode="auto">
          <a:xfrm>
            <a:off x="7164388" y="4868863"/>
            <a:ext cx="2159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3300"/>
                </a:solidFill>
                <a:latin typeface="Arial"/>
                <a:cs typeface="Arial"/>
              </a:rPr>
              <a:t>8</a:t>
            </a:r>
          </a:p>
        </p:txBody>
      </p:sp>
      <p:sp>
        <p:nvSpPr>
          <p:cNvPr id="29708" name="WordArt 12"/>
          <p:cNvSpPr>
            <a:spLocks noChangeArrowheads="1" noChangeShapeType="1" noTextEdit="1"/>
          </p:cNvSpPr>
          <p:nvPr/>
        </p:nvSpPr>
        <p:spPr bwMode="auto">
          <a:xfrm>
            <a:off x="8243888" y="4868863"/>
            <a:ext cx="2159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33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29709" name="WordArt 13"/>
          <p:cNvSpPr>
            <a:spLocks noChangeArrowheads="1" noChangeShapeType="1" noTextEdit="1"/>
          </p:cNvSpPr>
          <p:nvPr/>
        </p:nvSpPr>
        <p:spPr bwMode="auto">
          <a:xfrm>
            <a:off x="7164388" y="5373688"/>
            <a:ext cx="2159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3300"/>
                </a:solidFill>
                <a:latin typeface="Arial"/>
                <a:cs typeface="Arial"/>
              </a:rPr>
              <a:t>7</a:t>
            </a:r>
          </a:p>
        </p:txBody>
      </p:sp>
      <p:sp>
        <p:nvSpPr>
          <p:cNvPr id="29710" name="WordArt 14"/>
          <p:cNvSpPr>
            <a:spLocks noChangeArrowheads="1" noChangeShapeType="1" noTextEdit="1"/>
          </p:cNvSpPr>
          <p:nvPr/>
        </p:nvSpPr>
        <p:spPr bwMode="auto">
          <a:xfrm>
            <a:off x="8243888" y="5373688"/>
            <a:ext cx="2159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3300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29711" name="WordArt 15"/>
          <p:cNvSpPr>
            <a:spLocks noChangeArrowheads="1" noChangeShapeType="1" noTextEdit="1"/>
          </p:cNvSpPr>
          <p:nvPr/>
        </p:nvSpPr>
        <p:spPr bwMode="auto">
          <a:xfrm>
            <a:off x="7164388" y="5876925"/>
            <a:ext cx="2159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3300"/>
                </a:solidFill>
                <a:latin typeface="Arial"/>
                <a:cs typeface="Arial"/>
              </a:rPr>
              <a:t>6</a:t>
            </a:r>
          </a:p>
        </p:txBody>
      </p:sp>
      <p:sp>
        <p:nvSpPr>
          <p:cNvPr id="29712" name="WordArt 16"/>
          <p:cNvSpPr>
            <a:spLocks noChangeArrowheads="1" noChangeShapeType="1" noTextEdit="1"/>
          </p:cNvSpPr>
          <p:nvPr/>
        </p:nvSpPr>
        <p:spPr bwMode="auto">
          <a:xfrm>
            <a:off x="7164388" y="6453188"/>
            <a:ext cx="2159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3300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29713" name="WordArt 17"/>
          <p:cNvSpPr>
            <a:spLocks noChangeArrowheads="1" noChangeShapeType="1" noTextEdit="1"/>
          </p:cNvSpPr>
          <p:nvPr/>
        </p:nvSpPr>
        <p:spPr bwMode="auto">
          <a:xfrm>
            <a:off x="8316913" y="6453188"/>
            <a:ext cx="2159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3300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29714" name="WordArt 18"/>
          <p:cNvSpPr>
            <a:spLocks noChangeArrowheads="1" noChangeShapeType="1" noTextEdit="1"/>
          </p:cNvSpPr>
          <p:nvPr/>
        </p:nvSpPr>
        <p:spPr bwMode="auto">
          <a:xfrm>
            <a:off x="8243888" y="5876925"/>
            <a:ext cx="2159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3300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29715" name="WordArt 19"/>
          <p:cNvSpPr>
            <a:spLocks noChangeArrowheads="1" noChangeShapeType="1" noTextEdit="1"/>
          </p:cNvSpPr>
          <p:nvPr/>
        </p:nvSpPr>
        <p:spPr bwMode="auto">
          <a:xfrm>
            <a:off x="7524750" y="3573463"/>
            <a:ext cx="503238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Impact"/>
              </a:rPr>
              <a:t>10</a:t>
            </a:r>
          </a:p>
        </p:txBody>
      </p:sp>
      <p:sp>
        <p:nvSpPr>
          <p:cNvPr id="29726" name="AutoShape 3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875" y="6308725"/>
            <a:ext cx="1295400" cy="404813"/>
          </a:xfrm>
          <a:prstGeom prst="actionButtonHome">
            <a:avLst/>
          </a:prstGeom>
          <a:solidFill>
            <a:srgbClr val="008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9728" name="Picture 32" descr="Кукуруз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975" y="0"/>
            <a:ext cx="1085850" cy="1368425"/>
          </a:xfrm>
          <a:prstGeom prst="rect">
            <a:avLst/>
          </a:prstGeom>
          <a:noFill/>
        </p:spPr>
      </p:pic>
      <p:pic>
        <p:nvPicPr>
          <p:cNvPr id="29732" name="Picture 36" descr="Кукуруз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0"/>
            <a:ext cx="1085850" cy="1368425"/>
          </a:xfrm>
          <a:prstGeom prst="rect">
            <a:avLst/>
          </a:prstGeom>
          <a:noFill/>
        </p:spPr>
      </p:pic>
      <p:pic>
        <p:nvPicPr>
          <p:cNvPr id="29733" name="Picture 37" descr="Кукуруз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0"/>
            <a:ext cx="1085850" cy="1368425"/>
          </a:xfrm>
          <a:prstGeom prst="rect">
            <a:avLst/>
          </a:prstGeom>
          <a:noFill/>
        </p:spPr>
      </p:pic>
      <p:pic>
        <p:nvPicPr>
          <p:cNvPr id="29734" name="Picture 38" descr="Кукуруз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0"/>
            <a:ext cx="1085850" cy="1368425"/>
          </a:xfrm>
          <a:prstGeom prst="rect">
            <a:avLst/>
          </a:prstGeom>
          <a:noFill/>
        </p:spPr>
      </p:pic>
      <p:pic>
        <p:nvPicPr>
          <p:cNvPr id="29735" name="Picture 39" descr="Кукуруз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0"/>
            <a:ext cx="1085850" cy="1368425"/>
          </a:xfrm>
          <a:prstGeom prst="rect">
            <a:avLst/>
          </a:prstGeom>
          <a:noFill/>
        </p:spPr>
      </p:pic>
      <p:pic>
        <p:nvPicPr>
          <p:cNvPr id="29736" name="Picture 40" descr="Кукуруз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0"/>
            <a:ext cx="1085850" cy="1368425"/>
          </a:xfrm>
          <a:prstGeom prst="rect">
            <a:avLst/>
          </a:prstGeom>
          <a:noFill/>
        </p:spPr>
      </p:pic>
      <p:pic>
        <p:nvPicPr>
          <p:cNvPr id="29737" name="Picture 41" descr="Кукуруз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0"/>
            <a:ext cx="1085850" cy="1368425"/>
          </a:xfrm>
          <a:prstGeom prst="rect">
            <a:avLst/>
          </a:prstGeom>
          <a:noFill/>
        </p:spPr>
      </p:pic>
      <p:pic>
        <p:nvPicPr>
          <p:cNvPr id="29738" name="Picture 42" descr="Кукуруз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0"/>
            <a:ext cx="1085850" cy="1368425"/>
          </a:xfrm>
          <a:prstGeom prst="rect">
            <a:avLst/>
          </a:prstGeom>
          <a:noFill/>
        </p:spPr>
      </p:pic>
      <p:pic>
        <p:nvPicPr>
          <p:cNvPr id="29739" name="Picture 43" descr="Кукуруз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0"/>
            <a:ext cx="1085850" cy="1368425"/>
          </a:xfrm>
          <a:prstGeom prst="rect">
            <a:avLst/>
          </a:prstGeom>
          <a:noFill/>
        </p:spPr>
      </p:pic>
      <p:pic>
        <p:nvPicPr>
          <p:cNvPr id="29740" name="Picture 44" descr="Кукуруз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8150" y="0"/>
            <a:ext cx="1085850" cy="1368425"/>
          </a:xfrm>
          <a:prstGeom prst="rect">
            <a:avLst/>
          </a:prstGeom>
          <a:noFill/>
        </p:spPr>
      </p:pic>
      <p:sp>
        <p:nvSpPr>
          <p:cNvPr id="29741" name="AutoShape 4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4140200" y="6308725"/>
            <a:ext cx="863600" cy="433388"/>
          </a:xfrm>
          <a:prstGeom prst="actionButtonEnd">
            <a:avLst/>
          </a:prstGeom>
          <a:solidFill>
            <a:srgbClr val="008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7428E-6 L -0.8974 0.231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4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7428E-6 L -0.70521 0.2319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97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3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97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7428E-6 L -0.51614 0.2319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97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9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7428E-6 L -0.32725 0.2319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3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97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7428E-6 L -0.14601 0.2319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3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97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7428E-6 L 0.04288 0.2319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5.92593E-6 L 0.12604 5.92593E-6 " pathEditMode="relative" ptsTypes="AA">
                                      <p:cBhvr>
                                        <p:cTn id="89" dur="2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5.92593E-6 L -0.12587 5.92593E-6 " pathEditMode="relative" ptsTypes="AA">
                                      <p:cBhvr>
                                        <p:cTn id="91" dur="2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3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97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7428E-6 L 0.23993 0.2319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12604 4.07407E-6 " pathEditMode="relative" ptsTypes="AA">
                                      <p:cBhvr>
                                        <p:cTn id="99" dur="2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-0.11805 4.07407E-6 " pathEditMode="relative" ptsTypes="AA">
                                      <p:cBhvr>
                                        <p:cTn id="101" dur="2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3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9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7428E-6 L 0.42899 0.2319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0.12604 2.59259E-6 " pathEditMode="relative" ptsTypes="AA">
                                      <p:cBhvr>
                                        <p:cTn id="109" dur="2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-0.11805 2.59259E-6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3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9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7428E-6 L 0.6257 0.23196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12604 4.07407E-6 " pathEditMode="relative" ptsTypes="AA">
                                      <p:cBhvr>
                                        <p:cTn id="119" dur="2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4.07407E-6 L -0.12587 4.07407E-6 " pathEditMode="relative" ptsTypes="AA">
                                      <p:cBhvr>
                                        <p:cTn id="121" dur="2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32"/>
                  </p:tgtEl>
                </p:cond>
              </p:nextCondLst>
            </p:seq>
          </p:childTnLst>
        </p:cTn>
      </p:par>
    </p:tnLst>
    <p:bldLst>
      <p:bldP spid="29705" grpId="0" animBg="1"/>
      <p:bldP spid="29705" grpId="1" animBg="1"/>
      <p:bldP spid="29706" grpId="0" animBg="1"/>
      <p:bldP spid="29706" grpId="1" animBg="1"/>
      <p:bldP spid="29707" grpId="0" animBg="1"/>
      <p:bldP spid="29707" grpId="1" animBg="1"/>
      <p:bldP spid="29708" grpId="0" animBg="1"/>
      <p:bldP spid="29708" grpId="1" animBg="1"/>
      <p:bldP spid="29709" grpId="0" animBg="1"/>
      <p:bldP spid="29709" grpId="1" animBg="1"/>
      <p:bldP spid="29710" grpId="0" animBg="1"/>
      <p:bldP spid="29710" grpId="1" animBg="1"/>
      <p:bldP spid="29711" grpId="0" animBg="1"/>
      <p:bldP spid="29711" grpId="1" animBg="1"/>
      <p:bldP spid="29712" grpId="0" animBg="1"/>
      <p:bldP spid="29713" grpId="0" animBg="1"/>
      <p:bldP spid="29714" grpId="0" animBg="1"/>
      <p:bldP spid="2971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Содержимое 2"/>
          <p:cNvSpPr>
            <a:spLocks noGrp="1"/>
          </p:cNvSpPr>
          <p:nvPr>
            <p:ph idx="4294967295"/>
          </p:nvPr>
        </p:nvSpPr>
        <p:spPr>
          <a:xfrm>
            <a:off x="539750" y="1700213"/>
            <a:ext cx="4824413" cy="2765425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 i="1">
                <a:latin typeface="Arial" charset="0"/>
              </a:rPr>
              <a:t>Яблоки в саду поспели,</a:t>
            </a:r>
          </a:p>
          <a:p>
            <a:pPr>
              <a:buFontTx/>
              <a:buNone/>
            </a:pPr>
            <a:r>
              <a:rPr lang="ru-RU" sz="2400" b="1" i="1">
                <a:latin typeface="Arial" charset="0"/>
              </a:rPr>
              <a:t>Мы отведать их успели </a:t>
            </a:r>
          </a:p>
          <a:p>
            <a:pPr>
              <a:buFontTx/>
              <a:buNone/>
            </a:pPr>
            <a:r>
              <a:rPr lang="ru-RU" sz="2400" b="1" i="1">
                <a:latin typeface="Arial" charset="0"/>
              </a:rPr>
              <a:t>Пять румяных, наливных,</a:t>
            </a:r>
          </a:p>
          <a:p>
            <a:pPr>
              <a:buFontTx/>
              <a:buNone/>
            </a:pPr>
            <a:r>
              <a:rPr lang="ru-RU" sz="2400" b="1" i="1">
                <a:latin typeface="Arial" charset="0"/>
              </a:rPr>
              <a:t>Два с кислинкой.</a:t>
            </a:r>
          </a:p>
          <a:p>
            <a:pPr>
              <a:buFontTx/>
              <a:buNone/>
            </a:pPr>
            <a:r>
              <a:rPr lang="ru-RU" sz="2400" b="1" i="1">
                <a:latin typeface="Arial" charset="0"/>
              </a:rPr>
              <a:t>Сколько их?</a:t>
            </a:r>
            <a:endParaRPr lang="ru-RU" sz="2400" b="1" i="1">
              <a:solidFill>
                <a:srgbClr val="669900"/>
              </a:solidFill>
              <a:latin typeface="Arial" charset="0"/>
              <a:cs typeface="Arial" charset="0"/>
            </a:endParaRPr>
          </a:p>
        </p:txBody>
      </p:sp>
      <p:pic>
        <p:nvPicPr>
          <p:cNvPr id="56333" name="Picture 13" descr="img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1700213"/>
            <a:ext cx="3527425" cy="3311525"/>
          </a:xfrm>
          <a:prstGeom prst="rect">
            <a:avLst/>
          </a:prstGeom>
          <a:noFill/>
        </p:spPr>
      </p:pic>
      <p:sp>
        <p:nvSpPr>
          <p:cNvPr id="5632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2988" y="981075"/>
            <a:ext cx="3313112" cy="509588"/>
          </a:xfrm>
        </p:spPr>
        <p:txBody>
          <a:bodyPr anchor="ctr">
            <a:normAutofit fontScale="90000"/>
          </a:bodyPr>
          <a:lstStyle/>
          <a:p>
            <a:r>
              <a:rPr lang="ru-RU" i="1">
                <a:solidFill>
                  <a:srgbClr val="A50021"/>
                </a:solidFill>
                <a:latin typeface="Arial" charset="0"/>
                <a:cs typeface="Arial" charset="0"/>
              </a:rPr>
              <a:t>Яблочки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>
            <a:spLocks noChangeArrowheads="1"/>
          </p:cNvSpPr>
          <p:nvPr/>
        </p:nvSpPr>
        <p:spPr bwMode="auto">
          <a:xfrm>
            <a:off x="395288" y="4149725"/>
            <a:ext cx="1279525" cy="6397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>
            <a:spLocks noChangeArrowheads="1"/>
          </p:cNvSpPr>
          <p:nvPr/>
        </p:nvSpPr>
        <p:spPr bwMode="auto">
          <a:xfrm>
            <a:off x="1979613" y="4149725"/>
            <a:ext cx="1295400" cy="6397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Arial" charset="0"/>
                <a:cs typeface="Arial" charset="0"/>
              </a:rPr>
              <a:t>8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>
            <a:spLocks noChangeArrowheads="1"/>
          </p:cNvSpPr>
          <p:nvPr/>
        </p:nvSpPr>
        <p:spPr bwMode="auto">
          <a:xfrm>
            <a:off x="3563938" y="4149725"/>
            <a:ext cx="1350962" cy="6381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Arial" charset="0"/>
                <a:cs typeface="Arial" charset="0"/>
              </a:rPr>
              <a:t>3</a:t>
            </a:r>
          </a:p>
        </p:txBody>
      </p:sp>
      <p:pic>
        <p:nvPicPr>
          <p:cNvPr id="56335" name="Picture 15" descr="Рисунок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057775" cy="977900"/>
          </a:xfrm>
          <a:prstGeom prst="rect">
            <a:avLst/>
          </a:prstGeom>
          <a:noFill/>
        </p:spPr>
      </p:pic>
      <p:pic>
        <p:nvPicPr>
          <p:cNvPr id="56336" name="Picture 16" descr="Рисунок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6225" y="0"/>
            <a:ext cx="5057775" cy="977900"/>
          </a:xfrm>
          <a:prstGeom prst="rect">
            <a:avLst/>
          </a:prstGeom>
          <a:noFill/>
        </p:spPr>
      </p:pic>
      <p:pic>
        <p:nvPicPr>
          <p:cNvPr id="56337" name="Picture 17" descr="img0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30900"/>
            <a:ext cx="5111750" cy="927100"/>
          </a:xfrm>
          <a:prstGeom prst="rect">
            <a:avLst/>
          </a:prstGeom>
          <a:noFill/>
        </p:spPr>
      </p:pic>
      <p:pic>
        <p:nvPicPr>
          <p:cNvPr id="56338" name="Picture 18" descr="img0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2250" y="5930900"/>
            <a:ext cx="5111750" cy="927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81" name="Picture 9" descr="ДЕРЕВ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836613"/>
            <a:ext cx="2881312" cy="4464050"/>
          </a:xfrm>
          <a:prstGeom prst="rect">
            <a:avLst/>
          </a:prstGeom>
          <a:noFill/>
        </p:spPr>
      </p:pic>
      <p:sp>
        <p:nvSpPr>
          <p:cNvPr id="542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550" y="908050"/>
            <a:ext cx="2952750" cy="509588"/>
          </a:xfrm>
        </p:spPr>
        <p:txBody>
          <a:bodyPr anchor="ctr">
            <a:normAutofit fontScale="90000"/>
          </a:bodyPr>
          <a:lstStyle/>
          <a:p>
            <a:r>
              <a:rPr lang="ru-RU" sz="4000" i="1">
                <a:solidFill>
                  <a:srgbClr val="A50021"/>
                </a:solidFill>
                <a:latin typeface="Arial" charset="0"/>
                <a:cs typeface="Arial" charset="0"/>
              </a:rPr>
              <a:t>Павлуша</a:t>
            </a:r>
          </a:p>
        </p:txBody>
      </p:sp>
      <p:sp>
        <p:nvSpPr>
          <p:cNvPr id="54275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4895850" cy="2765425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 i="1">
                <a:latin typeface="Arial" charset="0"/>
              </a:rPr>
              <a:t>Четыре спелых груши</a:t>
            </a:r>
          </a:p>
          <a:p>
            <a:pPr>
              <a:buFontTx/>
              <a:buNone/>
            </a:pPr>
            <a:r>
              <a:rPr lang="ru-RU" sz="2400" b="1" i="1">
                <a:latin typeface="Arial" charset="0"/>
              </a:rPr>
              <a:t>На веточке качались.</a:t>
            </a:r>
          </a:p>
          <a:p>
            <a:pPr>
              <a:buFontTx/>
              <a:buNone/>
            </a:pPr>
            <a:r>
              <a:rPr lang="ru-RU" sz="2400" b="1" i="1">
                <a:latin typeface="Arial" charset="0"/>
              </a:rPr>
              <a:t>Две груши снял Павлуша,</a:t>
            </a:r>
          </a:p>
          <a:p>
            <a:pPr>
              <a:buFontTx/>
              <a:buNone/>
            </a:pPr>
            <a:r>
              <a:rPr lang="ru-RU" sz="2400" b="1" i="1">
                <a:latin typeface="Arial" charset="0"/>
              </a:rPr>
              <a:t>А сколько груш осталось?</a:t>
            </a:r>
            <a:r>
              <a:rPr lang="ru-RU" b="1"/>
              <a:t>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>
            <a:spLocks noChangeArrowheads="1"/>
          </p:cNvSpPr>
          <p:nvPr/>
        </p:nvSpPr>
        <p:spPr bwMode="auto">
          <a:xfrm>
            <a:off x="611188" y="3789363"/>
            <a:ext cx="1279525" cy="6397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>
            <a:spLocks noChangeArrowheads="1"/>
          </p:cNvSpPr>
          <p:nvPr/>
        </p:nvSpPr>
        <p:spPr bwMode="auto">
          <a:xfrm>
            <a:off x="2339975" y="3789363"/>
            <a:ext cx="1208088" cy="6397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>
            <a:spLocks noChangeArrowheads="1"/>
          </p:cNvSpPr>
          <p:nvPr/>
        </p:nvSpPr>
        <p:spPr bwMode="auto">
          <a:xfrm>
            <a:off x="1547813" y="4652963"/>
            <a:ext cx="1350962" cy="6381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Arial" charset="0"/>
                <a:cs typeface="Arial" charset="0"/>
              </a:rPr>
              <a:t>6</a:t>
            </a:r>
          </a:p>
        </p:txBody>
      </p:sp>
      <p:pic>
        <p:nvPicPr>
          <p:cNvPr id="54279" name="Picture 7" descr="malch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75026">
            <a:off x="4643438" y="3500438"/>
            <a:ext cx="2159000" cy="2286000"/>
          </a:xfrm>
          <a:prstGeom prst="rect">
            <a:avLst/>
          </a:prstGeom>
          <a:noFill/>
        </p:spPr>
      </p:pic>
      <p:pic>
        <p:nvPicPr>
          <p:cNvPr id="54282" name="Picture 10" descr="tani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2063" y="0"/>
            <a:ext cx="1531937" cy="1441450"/>
          </a:xfrm>
          <a:prstGeom prst="rect">
            <a:avLst/>
          </a:prstGeom>
          <a:noFill/>
        </p:spPr>
      </p:pic>
      <p:pic>
        <p:nvPicPr>
          <p:cNvPr id="54283" name="Picture 11" descr="trava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969000"/>
            <a:ext cx="2413000" cy="889000"/>
          </a:xfrm>
          <a:prstGeom prst="rect">
            <a:avLst/>
          </a:prstGeom>
          <a:noFill/>
        </p:spPr>
      </p:pic>
      <p:pic>
        <p:nvPicPr>
          <p:cNvPr id="54284" name="Picture 12" descr="trava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1000" y="5969000"/>
            <a:ext cx="2413000" cy="889000"/>
          </a:xfrm>
          <a:prstGeom prst="rect">
            <a:avLst/>
          </a:prstGeom>
          <a:noFill/>
        </p:spPr>
      </p:pic>
      <p:pic>
        <p:nvPicPr>
          <p:cNvPr id="54285" name="Picture 13" descr="trava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7900" y="5969000"/>
            <a:ext cx="2413000" cy="889000"/>
          </a:xfrm>
          <a:prstGeom prst="rect">
            <a:avLst/>
          </a:prstGeom>
          <a:noFill/>
        </p:spPr>
      </p:pic>
      <p:pic>
        <p:nvPicPr>
          <p:cNvPr id="54286" name="Picture 14" descr="trava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413" y="5969000"/>
            <a:ext cx="2413000" cy="889000"/>
          </a:xfrm>
          <a:prstGeom prst="rect">
            <a:avLst/>
          </a:prstGeom>
          <a:noFill/>
        </p:spPr>
      </p:pic>
      <p:pic>
        <p:nvPicPr>
          <p:cNvPr id="54287" name="Picture 15" descr="Рисунок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4300" y="188913"/>
            <a:ext cx="2517775" cy="1335087"/>
          </a:xfrm>
          <a:prstGeom prst="rect">
            <a:avLst/>
          </a:prstGeom>
          <a:noFill/>
        </p:spPr>
      </p:pic>
      <p:pic>
        <p:nvPicPr>
          <p:cNvPr id="54288" name="Picture 16" descr="6f7d849564189ad3d9e690cdc244ebf5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0" y="4652963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98" name="Picture 22" descr="tcvet1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1600" y="5445125"/>
            <a:ext cx="2692400" cy="1412875"/>
          </a:xfrm>
          <a:prstGeom prst="rect">
            <a:avLst/>
          </a:prstGeom>
          <a:noFill/>
        </p:spPr>
      </p:pic>
      <p:pic>
        <p:nvPicPr>
          <p:cNvPr id="50197" name="Picture 21" descr="tcvet1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5445125"/>
            <a:ext cx="2692400" cy="1412875"/>
          </a:xfrm>
          <a:prstGeom prst="rect">
            <a:avLst/>
          </a:prstGeom>
          <a:noFill/>
        </p:spPr>
      </p:pic>
      <p:pic>
        <p:nvPicPr>
          <p:cNvPr id="50196" name="Picture 20" descr="tcvet1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5445125"/>
            <a:ext cx="2692400" cy="1412875"/>
          </a:xfrm>
          <a:prstGeom prst="rect">
            <a:avLst/>
          </a:prstGeom>
          <a:noFill/>
        </p:spPr>
      </p:pic>
      <p:pic>
        <p:nvPicPr>
          <p:cNvPr id="50184" name="Picture 8" descr="slon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2420938"/>
            <a:ext cx="3240088" cy="3241675"/>
          </a:xfrm>
          <a:prstGeom prst="rect">
            <a:avLst/>
          </a:prstGeom>
          <a:noFill/>
        </p:spPr>
      </p:pic>
      <p:sp>
        <p:nvSpPr>
          <p:cNvPr id="501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451725" y="908050"/>
            <a:ext cx="1235075" cy="509588"/>
          </a:xfrm>
        </p:spPr>
        <p:txBody>
          <a:bodyPr anchor="ctr">
            <a:normAutofit fontScale="90000"/>
          </a:bodyPr>
          <a:lstStyle/>
          <a:p>
            <a:r>
              <a:rPr lang="ru-RU" sz="4000">
                <a:latin typeface="Arial" charset="0"/>
                <a:cs typeface="Arial" charset="0"/>
              </a:rPr>
              <a:t/>
            </a:r>
            <a:br>
              <a:rPr lang="ru-RU" sz="4000">
                <a:latin typeface="Arial" charset="0"/>
                <a:cs typeface="Arial" charset="0"/>
              </a:rPr>
            </a:br>
            <a:endParaRPr lang="ru-RU" sz="4000">
              <a:latin typeface="Arial" charset="0"/>
              <a:cs typeface="Arial" charset="0"/>
            </a:endParaRPr>
          </a:p>
        </p:txBody>
      </p:sp>
      <p:sp>
        <p:nvSpPr>
          <p:cNvPr id="50179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15888"/>
            <a:ext cx="4330700" cy="4249737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i="1">
                <a:solidFill>
                  <a:srgbClr val="A50021"/>
                </a:solidFill>
                <a:latin typeface="Arial" charset="0"/>
                <a:cs typeface="Arial" charset="0"/>
              </a:rPr>
              <a:t>Умный слонёнок</a:t>
            </a:r>
            <a:endParaRPr lang="ru-RU" sz="4000" i="1">
              <a:solidFill>
                <a:srgbClr val="669900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ru-RU" sz="2000" b="1" i="1">
                <a:solidFill>
                  <a:srgbClr val="669900"/>
                </a:solidFill>
                <a:latin typeface="Arial" charset="0"/>
                <a:cs typeface="Arial" charset="0"/>
              </a:rPr>
              <a:t>Папа –слон слону – сынишке</a:t>
            </a:r>
          </a:p>
          <a:p>
            <a:pPr>
              <a:buFontTx/>
              <a:buNone/>
            </a:pPr>
            <a:r>
              <a:rPr lang="ru-RU" sz="2000" b="1" i="1">
                <a:solidFill>
                  <a:srgbClr val="669900"/>
                </a:solidFill>
                <a:latin typeface="Arial" charset="0"/>
                <a:cs typeface="Arial" charset="0"/>
              </a:rPr>
              <a:t>Подарил четыре книжки.</a:t>
            </a:r>
          </a:p>
          <a:p>
            <a:pPr>
              <a:buFontTx/>
              <a:buNone/>
            </a:pPr>
            <a:r>
              <a:rPr lang="ru-RU" sz="2000" b="1" i="1">
                <a:solidFill>
                  <a:srgbClr val="669900"/>
                </a:solidFill>
                <a:latin typeface="Arial" charset="0"/>
                <a:cs typeface="Arial" charset="0"/>
              </a:rPr>
              <a:t>Их слонёнок прочитал</a:t>
            </a:r>
          </a:p>
          <a:p>
            <a:pPr>
              <a:buFontTx/>
              <a:buNone/>
            </a:pPr>
            <a:r>
              <a:rPr lang="ru-RU" sz="2000" b="1" i="1">
                <a:solidFill>
                  <a:srgbClr val="669900"/>
                </a:solidFill>
                <a:latin typeface="Arial" charset="0"/>
                <a:cs typeface="Arial" charset="0"/>
              </a:rPr>
              <a:t>И друзьям своим раздал.</a:t>
            </a:r>
          </a:p>
          <a:p>
            <a:pPr>
              <a:buFontTx/>
              <a:buNone/>
            </a:pPr>
            <a:r>
              <a:rPr lang="ru-RU" sz="2000" b="1" i="1">
                <a:solidFill>
                  <a:srgbClr val="669900"/>
                </a:solidFill>
                <a:latin typeface="Arial" charset="0"/>
                <a:cs typeface="Arial" charset="0"/>
              </a:rPr>
              <a:t>Книгу дал он бегемоту,</a:t>
            </a:r>
          </a:p>
          <a:p>
            <a:pPr>
              <a:buFontTx/>
              <a:buNone/>
            </a:pPr>
            <a:r>
              <a:rPr lang="ru-RU" sz="2000" b="1" i="1">
                <a:solidFill>
                  <a:srgbClr val="669900"/>
                </a:solidFill>
                <a:latin typeface="Arial" charset="0"/>
                <a:cs typeface="Arial" charset="0"/>
              </a:rPr>
              <a:t>Две морскому кашалоту.</a:t>
            </a:r>
          </a:p>
          <a:p>
            <a:pPr>
              <a:buFontTx/>
              <a:buNone/>
            </a:pPr>
            <a:endParaRPr lang="ru-RU" sz="2000" b="1" i="1">
              <a:solidFill>
                <a:srgbClr val="669900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ru-RU" sz="2000" b="1">
                <a:solidFill>
                  <a:srgbClr val="A50021"/>
                </a:solidFill>
                <a:latin typeface="Arial" charset="0"/>
                <a:cs typeface="Arial" charset="0"/>
              </a:rPr>
              <a:t>Сколько книг осталось у слонёнка?</a:t>
            </a:r>
          </a:p>
          <a:p>
            <a:pPr algn="ctr">
              <a:buFontTx/>
              <a:buNone/>
            </a:pPr>
            <a:endParaRPr lang="ru-RU" sz="2000">
              <a:solidFill>
                <a:srgbClr val="A5002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>
            <a:spLocks noChangeArrowheads="1"/>
          </p:cNvSpPr>
          <p:nvPr/>
        </p:nvSpPr>
        <p:spPr bwMode="auto">
          <a:xfrm>
            <a:off x="3563938" y="4365625"/>
            <a:ext cx="1279525" cy="6397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>
            <a:spLocks noChangeArrowheads="1"/>
          </p:cNvSpPr>
          <p:nvPr/>
        </p:nvSpPr>
        <p:spPr bwMode="auto">
          <a:xfrm>
            <a:off x="395288" y="4365625"/>
            <a:ext cx="1208087" cy="6397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>
            <a:spLocks noChangeArrowheads="1"/>
          </p:cNvSpPr>
          <p:nvPr/>
        </p:nvSpPr>
        <p:spPr bwMode="auto">
          <a:xfrm>
            <a:off x="1979613" y="4365625"/>
            <a:ext cx="1350962" cy="6381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Arial" charset="0"/>
                <a:cs typeface="Arial" charset="0"/>
              </a:rPr>
              <a:t>0</a:t>
            </a:r>
          </a:p>
        </p:txBody>
      </p:sp>
      <p:pic>
        <p:nvPicPr>
          <p:cNvPr id="50183" name="Picture 7" descr="tani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0"/>
            <a:ext cx="1531938" cy="1441450"/>
          </a:xfrm>
          <a:prstGeom prst="rect">
            <a:avLst/>
          </a:prstGeom>
          <a:noFill/>
        </p:spPr>
      </p:pic>
      <p:pic>
        <p:nvPicPr>
          <p:cNvPr id="50187" name="Picture 11" descr="kniga6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908050"/>
            <a:ext cx="2592388" cy="1655763"/>
          </a:xfrm>
          <a:prstGeom prst="rect">
            <a:avLst/>
          </a:prstGeom>
          <a:noFill/>
        </p:spPr>
      </p:pic>
      <p:pic>
        <p:nvPicPr>
          <p:cNvPr id="50195" name="Picture 19" descr="tcvet1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45125"/>
            <a:ext cx="2692400" cy="14128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trava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842000"/>
            <a:ext cx="2159000" cy="1016000"/>
          </a:xfrm>
          <a:prstGeom prst="rect">
            <a:avLst/>
          </a:prstGeom>
          <a:noFill/>
        </p:spPr>
      </p:pic>
      <p:pic>
        <p:nvPicPr>
          <p:cNvPr id="58371" name="Picture 3" descr="trava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5842000"/>
            <a:ext cx="2159000" cy="1016000"/>
          </a:xfrm>
          <a:prstGeom prst="rect">
            <a:avLst/>
          </a:prstGeom>
          <a:noFill/>
        </p:spPr>
      </p:pic>
      <p:pic>
        <p:nvPicPr>
          <p:cNvPr id="58372" name="Picture 4" descr="trava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5842000"/>
            <a:ext cx="2159000" cy="1016000"/>
          </a:xfrm>
          <a:prstGeom prst="rect">
            <a:avLst/>
          </a:prstGeom>
          <a:noFill/>
        </p:spPr>
      </p:pic>
      <p:pic>
        <p:nvPicPr>
          <p:cNvPr id="58373" name="Picture 5" descr="nitky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3933825"/>
            <a:ext cx="2032000" cy="1828800"/>
          </a:xfrm>
          <a:prstGeom prst="rect">
            <a:avLst/>
          </a:prstGeom>
          <a:noFill/>
        </p:spPr>
      </p:pic>
      <p:pic>
        <p:nvPicPr>
          <p:cNvPr id="58374" name="Picture 6" descr="nitky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7288" y="4572000"/>
            <a:ext cx="2906712" cy="2286000"/>
          </a:xfrm>
          <a:prstGeom prst="rect">
            <a:avLst/>
          </a:prstGeom>
          <a:noFill/>
        </p:spPr>
      </p:pic>
      <p:sp>
        <p:nvSpPr>
          <p:cNvPr id="5837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051050" y="836613"/>
            <a:ext cx="5976938" cy="509587"/>
          </a:xfrm>
        </p:spPr>
        <p:txBody>
          <a:bodyPr anchor="ctr">
            <a:normAutofit fontScale="90000"/>
          </a:bodyPr>
          <a:lstStyle/>
          <a:p>
            <a:r>
              <a:rPr lang="ru-RU" sz="4000" i="1">
                <a:solidFill>
                  <a:srgbClr val="A50021"/>
                </a:solidFill>
                <a:latin typeface="Arial" charset="0"/>
              </a:rPr>
              <a:t>Белка-мастерица</a:t>
            </a:r>
          </a:p>
        </p:txBody>
      </p:sp>
      <p:sp>
        <p:nvSpPr>
          <p:cNvPr id="58376" name="Содержимое 2"/>
          <p:cNvSpPr>
            <a:spLocks noGrp="1"/>
          </p:cNvSpPr>
          <p:nvPr>
            <p:ph idx="4294967295"/>
          </p:nvPr>
        </p:nvSpPr>
        <p:spPr>
          <a:xfrm>
            <a:off x="4140200" y="1600200"/>
            <a:ext cx="4546600" cy="2765425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 i="1">
                <a:solidFill>
                  <a:srgbClr val="008000"/>
                </a:solidFill>
                <a:latin typeface="Arial" charset="0"/>
              </a:rPr>
              <a:t>Ай да белка-мастерица!</a:t>
            </a:r>
          </a:p>
          <a:p>
            <a:pPr>
              <a:buFontTx/>
              <a:buNone/>
            </a:pPr>
            <a:r>
              <a:rPr lang="ru-RU" sz="2400" b="1" i="1">
                <a:solidFill>
                  <a:srgbClr val="008000"/>
                </a:solidFill>
                <a:latin typeface="Arial" charset="0"/>
              </a:rPr>
              <a:t>Вяжет деткам рукавицы.</a:t>
            </a:r>
          </a:p>
          <a:p>
            <a:pPr>
              <a:buFontTx/>
              <a:buNone/>
            </a:pPr>
            <a:r>
              <a:rPr lang="ru-RU" sz="2400" b="1" i="1">
                <a:solidFill>
                  <a:srgbClr val="008000"/>
                </a:solidFill>
                <a:latin typeface="Arial" charset="0"/>
              </a:rPr>
              <a:t>Извязала три клубка,</a:t>
            </a:r>
          </a:p>
          <a:p>
            <a:pPr>
              <a:buFontTx/>
              <a:buNone/>
            </a:pPr>
            <a:r>
              <a:rPr lang="ru-RU" sz="2400" b="1" i="1">
                <a:solidFill>
                  <a:srgbClr val="008000"/>
                </a:solidFill>
                <a:latin typeface="Arial" charset="0"/>
              </a:rPr>
              <a:t>Два лежат ещё пока.</a:t>
            </a:r>
          </a:p>
          <a:p>
            <a:pPr>
              <a:buFontTx/>
              <a:buNone/>
            </a:pPr>
            <a:r>
              <a:rPr lang="ru-RU" sz="2400" b="1" i="1">
                <a:solidFill>
                  <a:srgbClr val="008000"/>
                </a:solidFill>
                <a:latin typeface="Arial" charset="0"/>
              </a:rPr>
              <a:t>У кого ответ готов,</a:t>
            </a:r>
          </a:p>
          <a:p>
            <a:pPr>
              <a:buFontTx/>
              <a:buNone/>
            </a:pPr>
            <a:r>
              <a:rPr lang="ru-RU" sz="2400" b="1" i="1">
                <a:solidFill>
                  <a:srgbClr val="008000"/>
                </a:solidFill>
                <a:latin typeface="Arial" charset="0"/>
              </a:rPr>
              <a:t>Сколько у неё клубков?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>
            <a:spLocks noChangeArrowheads="1"/>
          </p:cNvSpPr>
          <p:nvPr/>
        </p:nvSpPr>
        <p:spPr bwMode="auto">
          <a:xfrm>
            <a:off x="4140200" y="5373688"/>
            <a:ext cx="1279525" cy="6397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>
            <a:spLocks noChangeArrowheads="1"/>
          </p:cNvSpPr>
          <p:nvPr/>
        </p:nvSpPr>
        <p:spPr bwMode="auto">
          <a:xfrm>
            <a:off x="7524750" y="4508500"/>
            <a:ext cx="1208088" cy="6397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>
            <a:spLocks noChangeArrowheads="1"/>
          </p:cNvSpPr>
          <p:nvPr/>
        </p:nvSpPr>
        <p:spPr bwMode="auto">
          <a:xfrm>
            <a:off x="5651500" y="4652963"/>
            <a:ext cx="1350963" cy="6381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Arial" charset="0"/>
                <a:cs typeface="Arial" charset="0"/>
              </a:rPr>
              <a:t>4</a:t>
            </a:r>
          </a:p>
        </p:txBody>
      </p:sp>
      <p:pic>
        <p:nvPicPr>
          <p:cNvPr id="58380" name="Picture 12" descr="belka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2349500"/>
            <a:ext cx="2374900" cy="2735263"/>
          </a:xfrm>
          <a:prstGeom prst="rect">
            <a:avLst/>
          </a:prstGeom>
          <a:noFill/>
        </p:spPr>
      </p:pic>
      <p:pic>
        <p:nvPicPr>
          <p:cNvPr id="58381" name="Picture 13" descr="nitky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613" y="5084763"/>
            <a:ext cx="611187" cy="550862"/>
          </a:xfrm>
          <a:prstGeom prst="rect">
            <a:avLst/>
          </a:prstGeom>
          <a:noFill/>
        </p:spPr>
      </p:pic>
      <p:pic>
        <p:nvPicPr>
          <p:cNvPr id="58382" name="Picture 14" descr="nitky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775" y="5516563"/>
            <a:ext cx="611188" cy="550862"/>
          </a:xfrm>
          <a:prstGeom prst="rect">
            <a:avLst/>
          </a:prstGeom>
          <a:noFill/>
        </p:spPr>
      </p:pic>
      <p:pic>
        <p:nvPicPr>
          <p:cNvPr id="58383" name="Picture 15" descr="trava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5842000"/>
            <a:ext cx="2159000" cy="1016000"/>
          </a:xfrm>
          <a:prstGeom prst="rect">
            <a:avLst/>
          </a:prstGeom>
          <a:noFill/>
        </p:spPr>
      </p:pic>
      <p:pic>
        <p:nvPicPr>
          <p:cNvPr id="58384" name="Picture 16" descr="nitky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813" y="5445125"/>
            <a:ext cx="611187" cy="550863"/>
          </a:xfrm>
          <a:prstGeom prst="rect">
            <a:avLst/>
          </a:prstGeom>
          <a:noFill/>
        </p:spPr>
      </p:pic>
      <p:pic>
        <p:nvPicPr>
          <p:cNvPr id="58386" name="Picture 18" descr="3e67680d7248acdbf98353260e5b6329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3391100">
            <a:off x="2603501" y="1939925"/>
            <a:ext cx="723900" cy="676275"/>
          </a:xfrm>
          <a:prstGeom prst="rect">
            <a:avLst/>
          </a:prstGeom>
          <a:noFill/>
        </p:spPr>
      </p:pic>
      <p:pic>
        <p:nvPicPr>
          <p:cNvPr id="58388" name="Picture 20" descr="tani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1725" y="115888"/>
            <a:ext cx="1531938" cy="14414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59113" y="476250"/>
            <a:ext cx="5627687" cy="941388"/>
          </a:xfrm>
        </p:spPr>
        <p:txBody>
          <a:bodyPr anchor="ctr"/>
          <a:lstStyle/>
          <a:p>
            <a:r>
              <a:rPr lang="ru-RU" sz="4000" i="1">
                <a:solidFill>
                  <a:srgbClr val="CC0066"/>
                </a:solidFill>
                <a:latin typeface="Arial" charset="0"/>
                <a:cs typeface="Arial" charset="0"/>
              </a:rPr>
              <a:t>День рождения Ежа.</a:t>
            </a:r>
          </a:p>
        </p:txBody>
      </p:sp>
      <p:sp>
        <p:nvSpPr>
          <p:cNvPr id="57347" name="Содержимое 2"/>
          <p:cNvSpPr>
            <a:spLocks noGrp="1"/>
          </p:cNvSpPr>
          <p:nvPr>
            <p:ph idx="4294967295"/>
          </p:nvPr>
        </p:nvSpPr>
        <p:spPr>
          <a:xfrm>
            <a:off x="3924300" y="1600200"/>
            <a:ext cx="4968875" cy="2765425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 i="1">
                <a:solidFill>
                  <a:srgbClr val="669900"/>
                </a:solidFill>
                <a:latin typeface="Arial" charset="0"/>
                <a:cs typeface="Arial" charset="0"/>
              </a:rPr>
              <a:t>Вот задумал ёж друзей</a:t>
            </a:r>
          </a:p>
          <a:p>
            <a:pPr>
              <a:buFontTx/>
              <a:buNone/>
            </a:pPr>
            <a:r>
              <a:rPr lang="ru-RU" sz="2400" b="1" i="1">
                <a:solidFill>
                  <a:srgbClr val="669900"/>
                </a:solidFill>
                <a:latin typeface="Arial" charset="0"/>
                <a:cs typeface="Arial" charset="0"/>
              </a:rPr>
              <a:t>Пригласить на юбилей.</a:t>
            </a:r>
          </a:p>
          <a:p>
            <a:pPr>
              <a:buFontTx/>
              <a:buNone/>
            </a:pPr>
            <a:r>
              <a:rPr lang="ru-RU" sz="2400" b="1" i="1">
                <a:solidFill>
                  <a:srgbClr val="669900"/>
                </a:solidFill>
                <a:latin typeface="Arial" charset="0"/>
                <a:cs typeface="Arial" charset="0"/>
              </a:rPr>
              <a:t>Пригласил двух медвежат, </a:t>
            </a:r>
          </a:p>
          <a:p>
            <a:pPr>
              <a:buFontTx/>
              <a:buNone/>
            </a:pPr>
            <a:r>
              <a:rPr lang="ru-RU" sz="2400" b="1" i="1">
                <a:solidFill>
                  <a:srgbClr val="669900"/>
                </a:solidFill>
                <a:latin typeface="Arial" charset="0"/>
                <a:cs typeface="Arial" charset="0"/>
              </a:rPr>
              <a:t>Трёх зайчат и трёх бельчат. </a:t>
            </a:r>
          </a:p>
          <a:p>
            <a:pPr>
              <a:buFontTx/>
              <a:buNone/>
            </a:pPr>
            <a:r>
              <a:rPr lang="ru-RU" sz="2400" b="1" i="1">
                <a:solidFill>
                  <a:srgbClr val="669900"/>
                </a:solidFill>
                <a:latin typeface="Arial" charset="0"/>
                <a:cs typeface="Arial" charset="0"/>
              </a:rPr>
              <a:t>Посчитайте, поскорей,</a:t>
            </a:r>
          </a:p>
          <a:p>
            <a:pPr>
              <a:buFontTx/>
              <a:buNone/>
            </a:pPr>
            <a:r>
              <a:rPr lang="ru-RU" sz="2400" b="1" i="1">
                <a:solidFill>
                  <a:srgbClr val="669900"/>
                </a:solidFill>
                <a:latin typeface="Arial" charset="0"/>
                <a:cs typeface="Arial" charset="0"/>
              </a:rPr>
              <a:t>Сколько у ежа гостей?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>
            <a:spLocks noChangeArrowheads="1"/>
          </p:cNvSpPr>
          <p:nvPr/>
        </p:nvSpPr>
        <p:spPr bwMode="auto">
          <a:xfrm>
            <a:off x="2627313" y="5516563"/>
            <a:ext cx="1279525" cy="6397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Arial" charset="0"/>
                <a:cs typeface="Arial" charset="0"/>
              </a:rPr>
              <a:t>8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>
            <a:spLocks noChangeArrowheads="1"/>
          </p:cNvSpPr>
          <p:nvPr/>
        </p:nvSpPr>
        <p:spPr bwMode="auto">
          <a:xfrm>
            <a:off x="4067175" y="4652963"/>
            <a:ext cx="1208088" cy="6397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>
            <a:spLocks noChangeArrowheads="1"/>
          </p:cNvSpPr>
          <p:nvPr/>
        </p:nvSpPr>
        <p:spPr bwMode="auto">
          <a:xfrm>
            <a:off x="5364163" y="5516563"/>
            <a:ext cx="1152525" cy="6381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Arial" charset="0"/>
                <a:cs typeface="Arial" charset="0"/>
              </a:rPr>
              <a:t>7</a:t>
            </a:r>
          </a:p>
        </p:txBody>
      </p:sp>
      <p:pic>
        <p:nvPicPr>
          <p:cNvPr id="57352" name="Picture 8" descr="cc2239e2726cebd9e7d366aff3ee63c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440290">
            <a:off x="2555875" y="1628775"/>
            <a:ext cx="666750" cy="762000"/>
          </a:xfrm>
          <a:prstGeom prst="rect">
            <a:avLst/>
          </a:prstGeom>
          <a:noFill/>
        </p:spPr>
      </p:pic>
      <p:pic>
        <p:nvPicPr>
          <p:cNvPr id="57354" name="Picture 10" descr="tani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5888"/>
            <a:ext cx="1531938" cy="1441450"/>
          </a:xfrm>
          <a:prstGeom prst="rect">
            <a:avLst/>
          </a:prstGeom>
          <a:noFill/>
        </p:spPr>
      </p:pic>
      <p:pic>
        <p:nvPicPr>
          <p:cNvPr id="57355" name="Picture 11" descr="c3c62efbd992ad280b2f29e267db546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9925" y="4941888"/>
            <a:ext cx="1524000" cy="1200150"/>
          </a:xfrm>
          <a:prstGeom prst="rect">
            <a:avLst/>
          </a:prstGeom>
          <a:noFill/>
        </p:spPr>
      </p:pic>
      <p:pic>
        <p:nvPicPr>
          <p:cNvPr id="57356" name="Picture 12" descr="trava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797425"/>
            <a:ext cx="2540000" cy="1651000"/>
          </a:xfrm>
          <a:prstGeom prst="rect">
            <a:avLst/>
          </a:prstGeom>
          <a:noFill/>
        </p:spPr>
      </p:pic>
      <p:pic>
        <p:nvPicPr>
          <p:cNvPr id="57357" name="Picture 13" descr="egiky4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2988" y="2781300"/>
            <a:ext cx="2517775" cy="2573338"/>
          </a:xfrm>
          <a:prstGeom prst="rect">
            <a:avLst/>
          </a:prstGeom>
          <a:noFill/>
        </p:spPr>
      </p:pic>
      <p:pic>
        <p:nvPicPr>
          <p:cNvPr id="57358" name="Picture 14" descr="cc2239e2726cebd9e7d366aff3ee63c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18703">
            <a:off x="762000" y="2308225"/>
            <a:ext cx="882650" cy="762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160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Яблочки</vt:lpstr>
      <vt:lpstr>Павлуша</vt:lpstr>
      <vt:lpstr> </vt:lpstr>
      <vt:lpstr>Белка-мастерица</vt:lpstr>
      <vt:lpstr>День рождения Ежа.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</cp:revision>
  <dcterms:modified xsi:type="dcterms:W3CDTF">2011-03-11T10:21:24Z</dcterms:modified>
</cp:coreProperties>
</file>