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74" y="-4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20CD-ECBA-4D33-9241-9FFAE918092C}" type="datetimeFigureOut">
              <a:rPr lang="ru-RU" smtClean="0"/>
              <a:pPr/>
              <a:t>05.11.2011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BFD5-7321-4EB9-B9AE-2281F98D9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20CD-ECBA-4D33-9241-9FFAE918092C}" type="datetimeFigureOut">
              <a:rPr lang="ru-RU" smtClean="0"/>
              <a:pPr/>
              <a:t>05.11.2011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BFD5-7321-4EB9-B9AE-2281F98D9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20CD-ECBA-4D33-9241-9FFAE918092C}" type="datetimeFigureOut">
              <a:rPr lang="ru-RU" smtClean="0"/>
              <a:pPr/>
              <a:t>05.11.2011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BFD5-7321-4EB9-B9AE-2281F98D9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20CD-ECBA-4D33-9241-9FFAE918092C}" type="datetimeFigureOut">
              <a:rPr lang="ru-RU" smtClean="0"/>
              <a:pPr/>
              <a:t>05.11.2011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BFD5-7321-4EB9-B9AE-2281F98D9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20CD-ECBA-4D33-9241-9FFAE918092C}" type="datetimeFigureOut">
              <a:rPr lang="ru-RU" smtClean="0"/>
              <a:pPr/>
              <a:t>05.11.2011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BFD5-7321-4EB9-B9AE-2281F98D9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20CD-ECBA-4D33-9241-9FFAE918092C}" type="datetimeFigureOut">
              <a:rPr lang="ru-RU" smtClean="0"/>
              <a:pPr/>
              <a:t>05.11.2011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BFD5-7321-4EB9-B9AE-2281F98D9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20CD-ECBA-4D33-9241-9FFAE918092C}" type="datetimeFigureOut">
              <a:rPr lang="ru-RU" smtClean="0"/>
              <a:pPr/>
              <a:t>05.11.2011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BFD5-7321-4EB9-B9AE-2281F98D9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20CD-ECBA-4D33-9241-9FFAE918092C}" type="datetimeFigureOut">
              <a:rPr lang="ru-RU" smtClean="0"/>
              <a:pPr/>
              <a:t>05.11.2011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BFD5-7321-4EB9-B9AE-2281F98D9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20CD-ECBA-4D33-9241-9FFAE918092C}" type="datetimeFigureOut">
              <a:rPr lang="ru-RU" smtClean="0"/>
              <a:pPr/>
              <a:t>05.11.2011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BFD5-7321-4EB9-B9AE-2281F98D9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20CD-ECBA-4D33-9241-9FFAE918092C}" type="datetimeFigureOut">
              <a:rPr lang="ru-RU" smtClean="0"/>
              <a:pPr/>
              <a:t>05.11.2011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BFD5-7321-4EB9-B9AE-2281F98D9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20CD-ECBA-4D33-9241-9FFAE918092C}" type="datetimeFigureOut">
              <a:rPr lang="ru-RU" smtClean="0"/>
              <a:pPr/>
              <a:t>05.11.2011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BFD5-7321-4EB9-B9AE-2281F98D9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820CD-ECBA-4D33-9241-9FFAE918092C}" type="datetimeFigureOut">
              <a:rPr lang="ru-RU" smtClean="0"/>
              <a:pPr/>
              <a:t>05.11.2011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7BFD5-7321-4EB9-B9AE-2281F98D9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eopold3-prev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143768" y="2214554"/>
            <a:ext cx="1754647" cy="1386172"/>
          </a:xfrm>
          <a:prstGeom prst="rect">
            <a:avLst/>
          </a:prstGeom>
        </p:spPr>
      </p:pic>
      <p:pic>
        <p:nvPicPr>
          <p:cNvPr id="6" name="Рисунок 5" descr="leopold1-prev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282" y="5143512"/>
            <a:ext cx="1796647" cy="15001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92867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rgbClr val="0070C0"/>
                  </a:solidFill>
                </a:ln>
              </a:rPr>
              <a:t>Общие свойства объектов одного класса. Выделение объекта из класса.</a:t>
            </a:r>
            <a:endParaRPr lang="ru-RU" dirty="0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357562"/>
            <a:ext cx="6400800" cy="757246"/>
          </a:xfrm>
        </p:spPr>
        <p:txBody>
          <a:bodyPr/>
          <a:lstStyle/>
          <a:p>
            <a:r>
              <a:rPr lang="en-US" dirty="0" smtClean="0">
                <a:ln>
                  <a:solidFill>
                    <a:srgbClr val="7030A0"/>
                  </a:solidFill>
                </a:ln>
              </a:rPr>
              <a:t>II</a:t>
            </a:r>
            <a:r>
              <a:rPr lang="ru-RU" dirty="0" smtClean="0">
                <a:ln>
                  <a:solidFill>
                    <a:srgbClr val="7030A0"/>
                  </a:solidFill>
                </a:ln>
              </a:rPr>
              <a:t> четверть, 3 урок</a:t>
            </a:r>
            <a:endParaRPr lang="ru-RU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0166" y="5572140"/>
            <a:ext cx="6000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МОУ «Начальная школа – детский сад»</a:t>
            </a:r>
          </a:p>
          <a:p>
            <a:pPr algn="ctr"/>
            <a:r>
              <a:rPr lang="ru-RU" dirty="0" smtClean="0"/>
              <a:t> г.Железноводска </a:t>
            </a:r>
          </a:p>
          <a:p>
            <a:pPr algn="ctr"/>
            <a:r>
              <a:rPr lang="ru-RU" dirty="0" smtClean="0"/>
              <a:t>2011г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4500570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rgbClr val="0070C0"/>
                  </a:solidFill>
                </a:ln>
              </a:rPr>
              <a:t>Подготовила:</a:t>
            </a:r>
            <a:r>
              <a:rPr lang="ru-RU" sz="2000" dirty="0" smtClean="0"/>
              <a:t> </a:t>
            </a:r>
          </a:p>
          <a:p>
            <a:pPr algn="ctr"/>
            <a:r>
              <a:rPr lang="ru-RU" sz="2000" i="1" dirty="0" smtClean="0"/>
              <a:t>учитель начальных классов  Латышева Л.В.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87338" y="1628775"/>
            <a:ext cx="83883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57188" algn="just">
              <a:buFontTx/>
              <a:buAutoNum type="arabicPeriod"/>
            </a:pP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Информатика в играх и задачах. 3 класс: Методические рекомендации для учителя. – авт.-сост. А. В.. Горячев, К. И. Горина. -  М.: </a:t>
            </a:r>
            <a:r>
              <a:rPr lang="ru-RU" sz="2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Баласс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2009. – 128 с.</a:t>
            </a:r>
          </a:p>
          <a:p>
            <a:pPr indent="357188" algn="just">
              <a:buFontTx/>
              <a:buAutoNum type="arabicPeriod"/>
            </a:pP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Информатика в играх и задачах. 3-й класс. Учебник в 2-х частях, часть 1 – 56 с. </a:t>
            </a:r>
            <a:r>
              <a:rPr lang="ru-RU" sz="2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М.:Баласс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2010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57188" algn="just">
              <a:buFontTx/>
              <a:buAutoNum type="arabicPeriod"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Информатика. 3 класс: поурочные планы по учебнику А.В.Горячева. – Изд. 2-е. – Волгоград: Учитель, 2010. – 175с.</a:t>
            </a:r>
            <a:endParaRPr 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7188"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357188"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571480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Используемая литература: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заяц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85728"/>
            <a:ext cx="2000264" cy="2507794"/>
          </a:xfrm>
          <a:prstGeom prst="rect">
            <a:avLst/>
          </a:prstGeom>
          <a:noFill/>
        </p:spPr>
      </p:pic>
      <p:pic>
        <p:nvPicPr>
          <p:cNvPr id="1027" name="Picture 3" descr="C:\Users\User\Desktop\волк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4500570"/>
            <a:ext cx="2833708" cy="2125281"/>
          </a:xfrm>
          <a:prstGeom prst="rect">
            <a:avLst/>
          </a:prstGeom>
          <a:noFill/>
        </p:spPr>
      </p:pic>
      <p:pic>
        <p:nvPicPr>
          <p:cNvPr id="1028" name="Picture 4" descr="C:\Users\User\Desktop\лиса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00760" y="357166"/>
            <a:ext cx="2762243" cy="2071682"/>
          </a:xfrm>
          <a:prstGeom prst="rect">
            <a:avLst/>
          </a:prstGeom>
          <a:noFill/>
        </p:spPr>
      </p:pic>
      <p:pic>
        <p:nvPicPr>
          <p:cNvPr id="1029" name="Picture 5" descr="C:\Users\User\Desktop\олень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14678" y="285728"/>
            <a:ext cx="2214578" cy="2936293"/>
          </a:xfrm>
          <a:prstGeom prst="rect">
            <a:avLst/>
          </a:prstGeom>
          <a:noFill/>
        </p:spPr>
      </p:pic>
      <p:pic>
        <p:nvPicPr>
          <p:cNvPr id="1030" name="Picture 6" descr="C:\Users\User\Desktop\корова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00760" y="4429132"/>
            <a:ext cx="2857500" cy="2143125"/>
          </a:xfrm>
          <a:prstGeom prst="rect">
            <a:avLst/>
          </a:prstGeom>
          <a:noFill/>
        </p:spPr>
      </p:pic>
      <p:pic>
        <p:nvPicPr>
          <p:cNvPr id="1031" name="Picture 7" descr="C:\Users\User\Desktop\кошка.jpe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428992" y="3857628"/>
            <a:ext cx="1957386" cy="28616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00232" y="3143248"/>
            <a:ext cx="5214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/>
              <a:t>ж</a:t>
            </a:r>
            <a:r>
              <a:rPr lang="ru-RU" sz="4800" dirty="0" smtClean="0"/>
              <a:t>ивотные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785794"/>
            <a:ext cx="1785950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Животное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1714488"/>
            <a:ext cx="15716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Заяц</a:t>
            </a:r>
          </a:p>
          <a:p>
            <a:r>
              <a:rPr lang="ru-RU" sz="2800" dirty="0" smtClean="0"/>
              <a:t>Кошка</a:t>
            </a:r>
          </a:p>
          <a:p>
            <a:r>
              <a:rPr lang="ru-RU" sz="2800" dirty="0" smtClean="0"/>
              <a:t>Волк</a:t>
            </a:r>
          </a:p>
          <a:p>
            <a:r>
              <a:rPr lang="ru-RU" sz="2800" dirty="0" smtClean="0"/>
              <a:t>Лиса</a:t>
            </a:r>
          </a:p>
          <a:p>
            <a:r>
              <a:rPr lang="ru-RU" sz="2800" dirty="0" smtClean="0"/>
              <a:t>Олень </a:t>
            </a:r>
          </a:p>
          <a:p>
            <a:r>
              <a:rPr lang="ru-RU" sz="2800" dirty="0" smtClean="0"/>
              <a:t>Корова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286116" y="714356"/>
            <a:ext cx="1571636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Живёт </a:t>
            </a:r>
          </a:p>
          <a:p>
            <a:pPr algn="ctr"/>
            <a:r>
              <a:rPr lang="ru-RU" sz="2400" b="1" dirty="0" smtClean="0"/>
              <a:t>в лесу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86380" y="857232"/>
            <a:ext cx="178595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Травоядное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43834" y="714356"/>
            <a:ext cx="857256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Есть</a:t>
            </a:r>
          </a:p>
          <a:p>
            <a:r>
              <a:rPr lang="ru-RU" sz="2400" b="1" dirty="0" smtClean="0"/>
              <a:t> рога</a:t>
            </a:r>
            <a:endParaRPr lang="ru-RU" sz="2400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428860" y="1071546"/>
            <a:ext cx="35719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28992" y="1857364"/>
            <a:ext cx="11430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Заяц</a:t>
            </a:r>
          </a:p>
          <a:p>
            <a:r>
              <a:rPr lang="ru-RU" sz="2800" dirty="0" smtClean="0"/>
              <a:t>Волк</a:t>
            </a:r>
          </a:p>
          <a:p>
            <a:r>
              <a:rPr lang="ru-RU" sz="2800" dirty="0" smtClean="0"/>
              <a:t>Лиса</a:t>
            </a:r>
          </a:p>
          <a:p>
            <a:r>
              <a:rPr lang="ru-RU" sz="2800" dirty="0" smtClean="0"/>
              <a:t>Олень 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500694" y="1928802"/>
            <a:ext cx="121444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Заяц</a:t>
            </a:r>
          </a:p>
          <a:p>
            <a:r>
              <a:rPr lang="ru-RU" sz="2400" dirty="0" smtClean="0"/>
              <a:t>Олень </a:t>
            </a:r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500958" y="1857365"/>
            <a:ext cx="114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Олень </a:t>
            </a:r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15" name="Picture 5" descr="C:\Users\User\Desktop\олень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29190" y="3571876"/>
            <a:ext cx="2214578" cy="2936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2011-11-05\Scan1004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357166"/>
            <a:ext cx="8572560" cy="61436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14744" y="3929066"/>
            <a:ext cx="228601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Крылья</a:t>
            </a:r>
          </a:p>
          <a:p>
            <a:r>
              <a:rPr lang="ru-RU" sz="2800" dirty="0" smtClean="0"/>
              <a:t>Клюв</a:t>
            </a:r>
          </a:p>
          <a:p>
            <a:r>
              <a:rPr lang="ru-RU" sz="2800" dirty="0" smtClean="0"/>
              <a:t>Перья </a:t>
            </a:r>
          </a:p>
          <a:p>
            <a:r>
              <a:rPr lang="ru-RU" sz="2800" dirty="0" smtClean="0"/>
              <a:t>Глаза</a:t>
            </a:r>
          </a:p>
          <a:p>
            <a:r>
              <a:rPr lang="ru-RU" sz="2800" dirty="0" smtClean="0"/>
              <a:t>Хвост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72198" y="4000504"/>
            <a:ext cx="264320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Кричать</a:t>
            </a:r>
          </a:p>
          <a:p>
            <a:r>
              <a:rPr lang="ru-RU" sz="2400" dirty="0" smtClean="0"/>
              <a:t>Выводить птенцов</a:t>
            </a:r>
          </a:p>
          <a:p>
            <a:r>
              <a:rPr lang="ru-RU" sz="2400" dirty="0" smtClean="0"/>
              <a:t>Чистить перья</a:t>
            </a:r>
          </a:p>
          <a:p>
            <a:r>
              <a:rPr lang="ru-RU" sz="2400" dirty="0" smtClean="0"/>
              <a:t>Питаться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2011-11-05\Scan1004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5" y="214290"/>
            <a:ext cx="8786874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Pictures\2011-11-05\Scan1004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285728"/>
            <a:ext cx="6429420" cy="62865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628" y="3286124"/>
            <a:ext cx="1000132" cy="752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ru-RU" sz="2000" dirty="0" smtClean="0"/>
              <a:t>крыша</a:t>
            </a:r>
          </a:p>
          <a:p>
            <a:pPr>
              <a:lnSpc>
                <a:spcPts val="1700"/>
              </a:lnSpc>
            </a:pPr>
            <a:r>
              <a:rPr lang="ru-RU" sz="2000" dirty="0" smtClean="0"/>
              <a:t>стены вход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000760" y="3286124"/>
            <a:ext cx="1071570" cy="752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ru-RU" dirty="0" smtClean="0"/>
              <a:t>учиться</a:t>
            </a:r>
          </a:p>
          <a:p>
            <a:pPr>
              <a:lnSpc>
                <a:spcPts val="1700"/>
              </a:lnSpc>
            </a:pPr>
            <a:r>
              <a:rPr lang="ru-RU" dirty="0" smtClean="0"/>
              <a:t>покупать </a:t>
            </a:r>
          </a:p>
          <a:p>
            <a:pPr>
              <a:lnSpc>
                <a:spcPts val="1700"/>
              </a:lnSpc>
            </a:pPr>
            <a:r>
              <a:rPr lang="ru-RU" dirty="0" smtClean="0"/>
              <a:t>играть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57224" y="5214950"/>
            <a:ext cx="1000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сп.зал</a:t>
            </a:r>
            <a:endParaRPr lang="ru-RU" sz="2000" dirty="0" smtClean="0"/>
          </a:p>
          <a:p>
            <a:r>
              <a:rPr lang="ru-RU" sz="2000" dirty="0" smtClean="0"/>
              <a:t>звонок</a:t>
            </a:r>
          </a:p>
          <a:p>
            <a:r>
              <a:rPr lang="ru-RU" sz="2000" dirty="0" smtClean="0"/>
              <a:t>парты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785918" y="5214950"/>
            <a:ext cx="1071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учиться</a:t>
            </a:r>
          </a:p>
          <a:p>
            <a:r>
              <a:rPr lang="ru-RU" sz="2000" dirty="0" smtClean="0"/>
              <a:t>писать</a:t>
            </a:r>
          </a:p>
          <a:p>
            <a:r>
              <a:rPr lang="ru-RU" sz="2000" dirty="0" smtClean="0"/>
              <a:t>слушать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5643578"/>
            <a:ext cx="505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2011-11-05\Scan1004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285728"/>
            <a:ext cx="8793083" cy="60722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57620" y="3071810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транспорт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500694" y="3071810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я</a:t>
            </a:r>
            <a:r>
              <a:rPr lang="ru-RU" sz="2000" dirty="0" smtClean="0"/>
              <a:t>корь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000892" y="2928934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</a:t>
            </a:r>
            <a:r>
              <a:rPr lang="ru-RU" sz="2000" dirty="0" smtClean="0"/>
              <a:t>ереправлять  по воде людей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14744" y="3714752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птица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357818" y="3643314"/>
            <a:ext cx="1643074" cy="653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2000" dirty="0" smtClean="0"/>
              <a:t>спина черная, бока белые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000892" y="3643314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Летать, громко долбить дерево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714744" y="4357694"/>
            <a:ext cx="16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 огромное животное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429256" y="4357694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б</a:t>
            </a:r>
            <a:r>
              <a:rPr lang="ru-RU" sz="2000" dirty="0" smtClean="0"/>
              <a:t>ольшие уши, хобот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072330" y="4357694"/>
            <a:ext cx="16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</a:t>
            </a:r>
            <a:r>
              <a:rPr lang="ru-RU" sz="2000" dirty="0" smtClean="0"/>
              <a:t>ереносить тяжести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714744" y="5072074"/>
            <a:ext cx="16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п</a:t>
            </a:r>
            <a:r>
              <a:rPr lang="ru-RU" sz="2000" dirty="0" smtClean="0"/>
              <a:t>рофессия человека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357818" y="5072074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</a:t>
            </a:r>
            <a:r>
              <a:rPr lang="ru-RU" sz="2000" dirty="0" smtClean="0"/>
              <a:t>пециальная форма, оружие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Pictures\2011-11-05\Scan1004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19" y="285728"/>
            <a:ext cx="8532603" cy="6429420"/>
          </a:xfrm>
          <a:prstGeom prst="rect">
            <a:avLst/>
          </a:prstGeom>
          <a:noFill/>
        </p:spPr>
      </p:pic>
      <p:cxnSp>
        <p:nvCxnSpPr>
          <p:cNvPr id="4" name="Прямая со стрелкой 3"/>
          <p:cNvCxnSpPr/>
          <p:nvPr/>
        </p:nvCxnSpPr>
        <p:spPr>
          <a:xfrm>
            <a:off x="1571604" y="2571744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6200000" flipH="1">
            <a:off x="3071802" y="3071810"/>
            <a:ext cx="1785950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5107785" y="4679165"/>
            <a:ext cx="1428760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857356" y="2857496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929058" y="2571744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5214942" y="2714620"/>
            <a:ext cx="1143008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571604" y="3143248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H="1">
            <a:off x="2786050" y="4000504"/>
            <a:ext cx="2357454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 flipH="1" flipV="1">
            <a:off x="4321967" y="3607595"/>
            <a:ext cx="3000396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1857356" y="3500438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643306" y="3429000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214942" y="3429000"/>
            <a:ext cx="1000132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1928802"/>
            <a:ext cx="5715040" cy="184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dirty="0" smtClean="0">
                <a:ln>
                  <a:solidFill>
                    <a:srgbClr val="0070C0"/>
                  </a:solidFill>
                </a:ln>
              </a:rPr>
              <a:t>Домашнее задание:  </a:t>
            </a:r>
          </a:p>
          <a:p>
            <a:pPr algn="ctr">
              <a:lnSpc>
                <a:spcPct val="150000"/>
              </a:lnSpc>
            </a:pPr>
            <a:r>
              <a:rPr lang="ru-RU" sz="4000" dirty="0" smtClean="0">
                <a:ln>
                  <a:solidFill>
                    <a:srgbClr val="0070C0"/>
                  </a:solidFill>
                </a:ln>
              </a:rPr>
              <a:t>с.41 № 20 - 21</a:t>
            </a:r>
            <a:endParaRPr lang="ru-RU" sz="4000" dirty="0">
              <a:ln>
                <a:solidFill>
                  <a:srgbClr val="0070C0"/>
                </a:solidFill>
              </a:ln>
            </a:endParaRPr>
          </a:p>
        </p:txBody>
      </p:sp>
      <p:pic>
        <p:nvPicPr>
          <p:cNvPr id="4" name="Рисунок 3" descr="leopold1-prev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5143512"/>
            <a:ext cx="1796647" cy="1500198"/>
          </a:xfrm>
          <a:prstGeom prst="rect">
            <a:avLst/>
          </a:prstGeom>
        </p:spPr>
      </p:pic>
      <p:pic>
        <p:nvPicPr>
          <p:cNvPr id="5" name="Рисунок 4" descr="leopold3-prev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072330" y="714356"/>
            <a:ext cx="1754647" cy="1386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220</Words>
  <Application>Microsoft Office PowerPoint</Application>
  <PresentationFormat>Экран (4:3)</PresentationFormat>
  <Paragraphs>67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Общие свойства объектов одного класса. Выделение объекта из класса.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Общие свойства объектов одного класса. Выделение объекта из класса.</dc:title>
  <dc:creator>User</dc:creator>
  <cp:lastModifiedBy>User</cp:lastModifiedBy>
  <cp:revision>27</cp:revision>
  <dcterms:created xsi:type="dcterms:W3CDTF">2011-11-05T08:18:29Z</dcterms:created>
  <dcterms:modified xsi:type="dcterms:W3CDTF">2011-11-05T13:45:58Z</dcterms:modified>
</cp:coreProperties>
</file>