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277" r:id="rId5"/>
    <p:sldId id="257" r:id="rId6"/>
    <p:sldId id="259" r:id="rId7"/>
    <p:sldId id="260" r:id="rId8"/>
    <p:sldId id="263" r:id="rId9"/>
    <p:sldId id="265" r:id="rId10"/>
    <p:sldId id="262" r:id="rId11"/>
    <p:sldId id="264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2" autoAdjust="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229D7-817A-4AB2-8503-A1A9B07F721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2C768-597B-4DA9-A94A-CF4471178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2C768-597B-4DA9-A94A-CF4471178DA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1344-B0D1-47B1-B5E7-E8F22C372F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8087-BFF7-4734-96CF-6732C8A6C9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F8EE-72D7-4653-8AE0-B39BDA6812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1FDD-369C-4B69-9EE6-460A8B905D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8374-40B9-4150-8F36-C9A20DF8FF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6E69-A241-4F7F-991D-3FA5F29B74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7A613-0BC6-42A5-8A1B-7772A87291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4BAA-1341-49E5-9602-AE675E93C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2D89B-A1FD-49B4-92E8-2CD5A42DC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BAC11-E4EF-4CD5-AF68-9FB3809F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8F992-045C-48D3-9F85-01023EEB5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507A6-67B9-4ED7-9363-371EA125B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06750-7757-4AC7-B690-8E27A76FA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D77E-35A7-47C6-8E11-8A8111B892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BAFF9-F75B-43CC-9B2E-8F1D828015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B299C-E362-4AE7-AFA0-5CAA7C7FF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04757-1947-487A-B941-64C56D8A1D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145-E515-48AB-B400-1143EF4A6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27C3E-DFC9-4EC9-B2D4-8BBD6887B3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18003-4E74-4FFE-8924-7FBE2AD7C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B5C4C-2732-4EDD-B6FA-346F7BC1FA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083C6-485A-4B11-B10D-D2F222037F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BC00-647C-438C-AD53-FE504A0F59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D744-BF4C-4E85-8066-81DCB2B144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14B7B-BB32-4CC7-9DDD-4F3768E1C6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94613-F4DC-490D-9670-44344EFDB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916A5-7B51-445E-A0AC-D345AC483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589FE-106B-4F53-A296-AED9C82D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437B1-5E34-4243-9D8F-3BA984ECD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5D91D-00E6-4527-B017-17024F56B5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7A613-0BC6-42A5-8A1B-7772A87291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4BAA-1341-49E5-9602-AE675E93C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2D89B-A1FD-49B4-92E8-2CD5A42DC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BAC11-E4EF-4CD5-AF68-9FB3809F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8F992-045C-48D3-9F85-01023EEB5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507A6-67B9-4ED7-9363-371EA125B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06750-7757-4AC7-B690-8E27A76FA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D77E-35A7-47C6-8E11-8A8111B892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BAFF9-F75B-43CC-9B2E-8F1D828015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B299C-E362-4AE7-AFA0-5CAA7C7FF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04757-1947-487A-B941-64C56D8A1D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145-E515-48AB-B400-1143EF4A6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27C3E-DFC9-4EC9-B2D4-8BBD6887B3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18003-4E74-4FFE-8924-7FBE2AD7C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0D57-49CB-4768-B639-3EFC6D45FE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8BAF-948F-4E34-8940-618358AE1D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B5C4C-2732-4EDD-B6FA-346F7BC1FA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083C6-485A-4B11-B10D-D2F222037F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14B7B-BB32-4CC7-9DDD-4F3768E1C6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94613-F4DC-490D-9670-44344EFDB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916A5-7B51-445E-A0AC-D345AC483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589FE-106B-4F53-A296-AED9C82D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437B1-5E34-4243-9D8F-3BA984ECD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5D91D-00E6-4527-B017-17024F56B5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7A613-0BC6-42A5-8A1B-7772A87291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4BAA-1341-49E5-9602-AE675E93C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2D89B-A1FD-49B4-92E8-2CD5A42DC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BAC11-E4EF-4CD5-AF68-9FB3809F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8F992-045C-48D3-9F85-01023EEB5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507A6-67B9-4ED7-9363-371EA125BA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06750-7757-4AC7-B690-8E27A76FA3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D77E-35A7-47C6-8E11-8A8111B892F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BAFF9-F75B-43CC-9B2E-8F1D828015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B299C-E362-4AE7-AFA0-5CAA7C7FF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04757-1947-487A-B941-64C56D8A1D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145-E515-48AB-B400-1143EF4A6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97F5-411C-43A5-97DB-B4AAC4513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8866-B753-42A1-ACF0-FB8C0649DC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27C3E-DFC9-4EC9-B2D4-8BBD6887B3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18003-4E74-4FFE-8924-7FBE2AD7C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B5C4C-2732-4EDD-B6FA-346F7BC1FA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083C6-485A-4B11-B10D-D2F222037F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14B7B-BB32-4CC7-9DDD-4F3768E1C6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94613-F4DC-490D-9670-44344EFDB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916A5-7B51-445E-A0AC-D345AC483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589FE-106B-4F53-A296-AED9C82D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7437B1-5E34-4243-9D8F-3BA984ECD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5D91D-00E6-4527-B017-17024F56B5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AA4D-88D3-44D6-9B5E-79125EF16C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CC72-945C-4650-9BA9-AB0FF3542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4779-F80C-4CE5-AC94-FC32FB2813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37C9-E55E-4DB1-B0C6-35E6B147FE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F299-AA7F-4A62-A8F2-2B5C1E9544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5D1D-DDFD-45B1-BD34-4D87282C30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0B7A-217E-4EFC-8322-4541E978C6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B514-E55A-4949-9C7B-50EC829A6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B65A-FDD1-461B-A416-D793945D1C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8012-4370-47DD-9495-EBD85E5A77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5194CA-7496-4AA0-9BA4-3BFDF4FE39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09545-0635-48A1-A05E-076FF33FDF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4DF8A-E8F3-453A-B64D-34AB13583C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05FE6-578A-4D85-B40A-3E37E6578ED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4DF8A-E8F3-453A-B64D-34AB13583C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05FE6-578A-4D85-B40A-3E37E6578ED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4DF8A-E8F3-453A-B64D-34AB13583C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10.12.2013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05FE6-578A-4D85-B40A-3E37E6578ED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gif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Учитель\Desktop\Новый год\DSC00012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643050"/>
            <a:ext cx="5040560" cy="3780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714348" y="357166"/>
            <a:ext cx="7572428" cy="78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>
                <a:gd name="adj" fmla="val 10700396"/>
              </a:avLst>
            </a:prstTxWarp>
            <a:spAutoFit/>
          </a:bodyPr>
          <a:lstStyle/>
          <a:p>
            <a:pPr algn="ctr" eaLnBrk="0" hangingPunct="0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Урок –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путешествие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 </a:t>
            </a:r>
            <a:r>
              <a:rPr lang="uk-UA" sz="3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сказку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42926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Математика.  1 класс.</a:t>
            </a:r>
          </a:p>
          <a:p>
            <a:pPr algn="ctr" eaLnBrk="0" hangingPunct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Нумерация чисел второго десятка. Закрепление.                         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1546"/>
            <a:ext cx="9144000" cy="9408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(По мотивам русской народной сказки «Колобок»)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0100" y="3929066"/>
            <a:ext cx="723900" cy="952500"/>
          </a:xfrm>
          <a:prstGeom prst="rect">
            <a:avLst/>
          </a:prstGeom>
          <a:noFill/>
        </p:spPr>
      </p:pic>
      <p:pic>
        <p:nvPicPr>
          <p:cNvPr id="16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0100" y="5905500"/>
            <a:ext cx="723900" cy="952500"/>
          </a:xfrm>
          <a:prstGeom prst="rect">
            <a:avLst/>
          </a:prstGeom>
          <a:noFill/>
        </p:spPr>
      </p:pic>
      <p:pic>
        <p:nvPicPr>
          <p:cNvPr id="17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0100" y="4929198"/>
            <a:ext cx="723900" cy="952500"/>
          </a:xfrm>
          <a:prstGeom prst="rect">
            <a:avLst/>
          </a:prstGeom>
          <a:noFill/>
        </p:spPr>
      </p:pic>
      <p:pic>
        <p:nvPicPr>
          <p:cNvPr id="18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0100" y="2928934"/>
            <a:ext cx="723900" cy="952500"/>
          </a:xfrm>
          <a:prstGeom prst="rect">
            <a:avLst/>
          </a:prstGeom>
          <a:noFill/>
        </p:spPr>
      </p:pic>
      <p:pic>
        <p:nvPicPr>
          <p:cNvPr id="19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0100" y="2000240"/>
            <a:ext cx="723900" cy="952500"/>
          </a:xfrm>
          <a:prstGeom prst="rect">
            <a:avLst/>
          </a:prstGeom>
          <a:noFill/>
        </p:spPr>
      </p:pic>
      <p:pic>
        <p:nvPicPr>
          <p:cNvPr id="20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0100" y="1000108"/>
            <a:ext cx="723900" cy="952500"/>
          </a:xfrm>
          <a:prstGeom prst="rect">
            <a:avLst/>
          </a:prstGeom>
          <a:noFill/>
        </p:spPr>
      </p:pic>
      <p:pic>
        <p:nvPicPr>
          <p:cNvPr id="21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0100" y="0"/>
            <a:ext cx="723900" cy="952500"/>
          </a:xfrm>
          <a:prstGeom prst="rect">
            <a:avLst/>
          </a:prstGeom>
          <a:noFill/>
        </p:spPr>
      </p:pic>
      <p:pic>
        <p:nvPicPr>
          <p:cNvPr id="25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905500"/>
            <a:ext cx="723900" cy="952500"/>
          </a:xfrm>
          <a:prstGeom prst="rect">
            <a:avLst/>
          </a:prstGeom>
          <a:noFill/>
        </p:spPr>
      </p:pic>
      <p:pic>
        <p:nvPicPr>
          <p:cNvPr id="26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929198"/>
            <a:ext cx="723900" cy="952500"/>
          </a:xfrm>
          <a:prstGeom prst="rect">
            <a:avLst/>
          </a:prstGeom>
          <a:noFill/>
        </p:spPr>
      </p:pic>
      <p:pic>
        <p:nvPicPr>
          <p:cNvPr id="27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504"/>
            <a:ext cx="723900" cy="952500"/>
          </a:xfrm>
          <a:prstGeom prst="rect">
            <a:avLst/>
          </a:prstGeom>
          <a:noFill/>
        </p:spPr>
      </p:pic>
      <p:pic>
        <p:nvPicPr>
          <p:cNvPr id="28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43248"/>
            <a:ext cx="723900" cy="952500"/>
          </a:xfrm>
          <a:prstGeom prst="rect">
            <a:avLst/>
          </a:prstGeom>
          <a:noFill/>
        </p:spPr>
      </p:pic>
      <p:pic>
        <p:nvPicPr>
          <p:cNvPr id="29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16"/>
            <a:ext cx="723900" cy="952500"/>
          </a:xfrm>
          <a:prstGeom prst="rect">
            <a:avLst/>
          </a:prstGeom>
          <a:noFill/>
        </p:spPr>
      </p:pic>
      <p:pic>
        <p:nvPicPr>
          <p:cNvPr id="30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071546"/>
            <a:ext cx="723900" cy="952500"/>
          </a:xfrm>
          <a:prstGeom prst="rect">
            <a:avLst/>
          </a:prstGeom>
          <a:noFill/>
        </p:spPr>
      </p:pic>
      <p:pic>
        <p:nvPicPr>
          <p:cNvPr id="31" name="Picture 6" descr="F:\рисунки-анимация\XVII_flowers\flowers\flowers_5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723900" cy="952500"/>
          </a:xfrm>
          <a:prstGeom prst="rect">
            <a:avLst/>
          </a:prstGeom>
          <a:noFill/>
        </p:spPr>
      </p:pic>
      <p:pic>
        <p:nvPicPr>
          <p:cNvPr id="1039" name="Picture 15" descr="F:\рисунки-анимация\XXII_animated_lines\XXII_animated_lines\la3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5329841" y="3188591"/>
            <a:ext cx="6857999" cy="480818"/>
          </a:xfrm>
          <a:prstGeom prst="rect">
            <a:avLst/>
          </a:prstGeom>
          <a:noFill/>
        </p:spPr>
      </p:pic>
      <p:pic>
        <p:nvPicPr>
          <p:cNvPr id="35" name="Picture 15" descr="F:\рисунки-анимация\XXII_animated_lines\XXII_animated_lines\la3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-3107546" y="3107544"/>
            <a:ext cx="6858002" cy="6429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945131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52536" y="-1755576"/>
            <a:ext cx="9793088" cy="92494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4955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Катился  Колобок, катился,</a:t>
            </a:r>
          </a:p>
          <a:p>
            <a:r>
              <a:rPr lang="ru-RU" sz="2400" dirty="0" smtClean="0"/>
              <a:t>докатился до ручья </a:t>
            </a:r>
          </a:p>
          <a:p>
            <a:r>
              <a:rPr lang="ru-RU" sz="2400" dirty="0" smtClean="0"/>
              <a:t>Задумался Колобок: </a:t>
            </a:r>
          </a:p>
          <a:p>
            <a:r>
              <a:rPr lang="ru-RU" sz="2400" dirty="0" smtClean="0"/>
              <a:t>«Как перебраться через ручей?</a:t>
            </a:r>
          </a:p>
          <a:p>
            <a:r>
              <a:rPr lang="ru-RU" sz="2400" dirty="0" smtClean="0"/>
              <a:t>Давайте построим для него кораблик.</a:t>
            </a:r>
            <a:endParaRPr lang="ru-RU" sz="2400" dirty="0"/>
          </a:p>
        </p:txBody>
      </p:sp>
      <p:pic>
        <p:nvPicPr>
          <p:cNvPr id="7" name="Рисунок 6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3539933"/>
            <a:ext cx="2457828" cy="3318068"/>
          </a:xfrm>
          <a:prstGeom prst="rect">
            <a:avLst/>
          </a:prstGeom>
        </p:spPr>
      </p:pic>
      <p:pic>
        <p:nvPicPr>
          <p:cNvPr id="8" name="Рисунок 7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4414829"/>
            <a:ext cx="1809756" cy="2443171"/>
          </a:xfrm>
          <a:prstGeom prst="rect">
            <a:avLst/>
          </a:prstGeom>
        </p:spPr>
      </p:pic>
      <p:pic>
        <p:nvPicPr>
          <p:cNvPr id="9" name="Рисунок 8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5896" y="2564904"/>
            <a:ext cx="3013668" cy="3595299"/>
          </a:xfrm>
          <a:prstGeom prst="rect">
            <a:avLst/>
          </a:prstGeom>
        </p:spPr>
      </p:pic>
      <p:pic>
        <p:nvPicPr>
          <p:cNvPr id="10" name="Picture 5" descr="kolobok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500570"/>
            <a:ext cx="2714644" cy="1643074"/>
          </a:xfrm>
          <a:prstGeom prst="ellipse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6050" y="3714752"/>
            <a:ext cx="228601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2786058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5072066" y="3714752"/>
            <a:ext cx="914400" cy="91440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2285984" y="3214686"/>
            <a:ext cx="478131" cy="1481354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3138143">
            <a:off x="1757404" y="2114601"/>
            <a:ext cx="9144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26" y="400050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1214422"/>
            <a:ext cx="28575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785794"/>
            <a:ext cx="17716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8358678">
            <a:off x="7429520" y="1500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57158" y="464344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00628" y="51435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6000760" y="1142984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857224" y="2500306"/>
            <a:ext cx="428628" cy="16430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4929198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Прямоугольный треугольник 23"/>
          <p:cNvSpPr/>
          <p:nvPr/>
        </p:nvSpPr>
        <p:spPr>
          <a:xfrm>
            <a:off x="3071802" y="5000636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00892" y="3000372"/>
            <a:ext cx="1857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5500702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714348" y="28572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5805264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Ответ: 3,4,5,6,7,9,11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857356" y="21429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Из каких фигур построим корабль?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a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16940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2643182"/>
            <a:ext cx="1971683" cy="1352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571480"/>
            <a:ext cx="711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Закатился Колобок на кораблик и поплыл.</a:t>
            </a:r>
          </a:p>
          <a:p>
            <a:r>
              <a:rPr lang="ru-RU" dirty="0" smtClean="0"/>
              <a:t>Вокруг него много примеров.</a:t>
            </a:r>
          </a:p>
          <a:p>
            <a:r>
              <a:rPr lang="ru-RU" dirty="0" smtClean="0"/>
              <a:t> И начал он думать , как их решить.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198" y="2786058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10+2=12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12-2</a:t>
            </a:r>
            <a:r>
              <a:rPr lang="ru-RU" dirty="0" smtClean="0">
                <a:solidFill>
                  <a:srgbClr val="002060"/>
                </a:solidFill>
              </a:rPr>
              <a:t>=</a:t>
            </a:r>
            <a:r>
              <a:rPr lang="ru-RU" sz="2400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428868"/>
            <a:ext cx="136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10+6</a:t>
            </a:r>
            <a:r>
              <a:rPr lang="ru-RU" dirty="0" smtClean="0">
                <a:solidFill>
                  <a:srgbClr val="002060"/>
                </a:solidFill>
              </a:rPr>
              <a:t>=</a:t>
            </a:r>
            <a:r>
              <a:rPr lang="ru-RU" sz="2400" dirty="0" smtClean="0">
                <a:solidFill>
                  <a:srgbClr val="002060"/>
                </a:solidFill>
              </a:rPr>
              <a:t>16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357694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13-3</a:t>
            </a:r>
            <a:r>
              <a:rPr lang="ru-RU" dirty="0" smtClean="0">
                <a:solidFill>
                  <a:srgbClr val="002060"/>
                </a:solidFill>
              </a:rPr>
              <a:t>=</a:t>
            </a:r>
            <a:r>
              <a:rPr lang="ru-RU" sz="2400" dirty="0" smtClean="0">
                <a:solidFill>
                  <a:srgbClr val="002060"/>
                </a:solidFill>
              </a:rPr>
              <a:t>10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0212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18-8 = 10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4581128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10+10=20</a:t>
            </a:r>
            <a:endParaRPr lang="ru-RU" sz="2400" dirty="0"/>
          </a:p>
        </p:txBody>
      </p:sp>
      <p:sp>
        <p:nvSpPr>
          <p:cNvPr id="13" name="Капля 12"/>
          <p:cNvSpPr/>
          <p:nvPr/>
        </p:nvSpPr>
        <p:spPr>
          <a:xfrm>
            <a:off x="1619672" y="2492896"/>
            <a:ext cx="360040" cy="43204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>
            <a:off x="3059832" y="4365104"/>
            <a:ext cx="576064" cy="43204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>
            <a:off x="5076056" y="2420888"/>
            <a:ext cx="504056" cy="5040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>
            <a:off x="7020272" y="2852936"/>
            <a:ext cx="432048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>
            <a:off x="7020272" y="4581128"/>
            <a:ext cx="504056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/>
          <p:cNvSpPr/>
          <p:nvPr/>
        </p:nvSpPr>
        <p:spPr>
          <a:xfrm>
            <a:off x="5940152" y="6093296"/>
            <a:ext cx="432048" cy="360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2.59259E-6 L -1.38889E-6 -0.3333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186330404_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340768"/>
            <a:ext cx="4065588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1421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Съем тебя я </a:t>
            </a:r>
            <a:r>
              <a:rPr lang="ru-RU" sz="4400" b="1" dirty="0" err="1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колобочек</a:t>
            </a:r>
            <a:r>
              <a:rPr lang="ru-RU" sz="4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!</a:t>
            </a:r>
            <a:endParaRPr lang="ru-RU" sz="4400" b="1" dirty="0">
              <a:ln w="11430"/>
              <a:solidFill>
                <a:srgbClr val="8722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Рисунок 5" descr="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5661248"/>
            <a:ext cx="870232" cy="775053"/>
          </a:xfrm>
          <a:prstGeom prst="rect">
            <a:avLst/>
          </a:prstGeom>
        </p:spPr>
      </p:pic>
      <p:pic>
        <p:nvPicPr>
          <p:cNvPr id="7" name="Рисунок 6" descr="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4869160"/>
            <a:ext cx="1014248" cy="903318"/>
          </a:xfrm>
          <a:prstGeom prst="rect">
            <a:avLst/>
          </a:prstGeom>
        </p:spPr>
      </p:pic>
      <p:pic>
        <p:nvPicPr>
          <p:cNvPr id="8" name="Рисунок 7" descr="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4328" y="5109938"/>
            <a:ext cx="1043608" cy="92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ДС6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C:\Users\Учитель\Desktop\презетации матем\0500841540b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92794" y="908720"/>
            <a:ext cx="3108415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лиса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тебя проучим!</a:t>
            </a:r>
          </a:p>
          <a:p>
            <a:pPr algn="ctr"/>
            <a:r>
              <a:rPr lang="ru-RU" sz="3200" b="1" cap="none" spc="0" dirty="0" err="1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Колобочка</a:t>
            </a:r>
            <a:r>
              <a:rPr lang="ru-RU" sz="3200" b="1" cap="none" spc="0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получишь!</a:t>
            </a:r>
          </a:p>
          <a:p>
            <a:pPr algn="ctr"/>
            <a:r>
              <a:rPr lang="ru-RU" sz="3200" b="1" dirty="0" err="1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Колобочка</a:t>
            </a:r>
            <a:r>
              <a:rPr lang="ru-RU" sz="32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спасем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Бабе с дедом</a:t>
            </a:r>
          </a:p>
          <a:p>
            <a:pPr algn="ctr"/>
            <a:r>
              <a:rPr lang="ru-RU" sz="3200" b="1" dirty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тнесем.</a:t>
            </a:r>
            <a:endParaRPr lang="ru-RU" sz="3200" b="1" cap="none" spc="0" dirty="0">
              <a:ln w="11430"/>
              <a:solidFill>
                <a:srgbClr val="8722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ФДС6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 descr="C:\Users\Учитель\Desktop\презетации матем\76293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115888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Поняли лесные жители, что дружить веселей, чем ссориться. И стали они настоящими друзьями!!!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31640" y="4093492"/>
            <a:ext cx="971600" cy="1159116"/>
          </a:xfrm>
          <a:prstGeom prst="rect">
            <a:avLst/>
          </a:prstGeom>
        </p:spPr>
      </p:pic>
      <p:pic>
        <p:nvPicPr>
          <p:cNvPr id="7" name="Рисунок 6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698882"/>
            <a:ext cx="971600" cy="1159117"/>
          </a:xfrm>
          <a:prstGeom prst="rect">
            <a:avLst/>
          </a:prstGeom>
        </p:spPr>
      </p:pic>
      <p:pic>
        <p:nvPicPr>
          <p:cNvPr id="8" name="Picture 5" descr="kolobok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5143512"/>
            <a:ext cx="2000232" cy="1210667"/>
          </a:xfrm>
          <a:prstGeom prst="ellipse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9799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284984"/>
            <a:ext cx="432435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2199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Чем мы занимались на уроке?</a:t>
            </a:r>
            <a:endParaRPr lang="ru-RU" sz="3600" b="1" dirty="0">
              <a:ln w="11430"/>
              <a:solidFill>
                <a:srgbClr val="8722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Рисунок 3" descr="04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12360" y="5534120"/>
            <a:ext cx="1109709" cy="132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olobok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857364"/>
            <a:ext cx="6072230" cy="4214842"/>
          </a:xfrm>
          <a:prstGeom prst="ellipse">
            <a:avLst/>
          </a:prstGeom>
          <a:noFill/>
          <a:effectLst>
            <a:softEdge rad="12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143932" cy="1351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 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979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17540" y="2143116"/>
            <a:ext cx="5564430" cy="416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ФДС6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7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A211FB"/>
                </a:solidFill>
              </a:rPr>
              <a:t/>
            </a:r>
            <a:br>
              <a:rPr lang="ru-RU" sz="4000" b="1" dirty="0" smtClean="0">
                <a:solidFill>
                  <a:srgbClr val="A211FB"/>
                </a:solidFill>
              </a:rPr>
            </a:br>
            <a:endParaRPr lang="ru-RU" sz="4000" b="1" dirty="0" smtClean="0">
              <a:solidFill>
                <a:srgbClr val="A211FB"/>
              </a:solidFill>
            </a:endParaRP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3887788" y="314166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9" name="Picture 2" descr="C:\Documents and Settings\Владелец\Рабочий стол\kolobok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 descr="kolobok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2857496"/>
            <a:ext cx="1285884" cy="1118663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Владелец\Рабочий стол\kolobok2.jpg"/>
          <p:cNvPicPr>
            <a:picLocks noChangeAspect="1" noChangeArrowheads="1"/>
          </p:cNvPicPr>
          <p:nvPr/>
        </p:nvPicPr>
        <p:blipFill>
          <a:blip r:embed="rId3" cstate="email"/>
          <a:srcRect l="-15965" t="-1295" r="-29998" b="-17828"/>
          <a:stretch>
            <a:fillRect/>
          </a:stretch>
        </p:blipFill>
        <p:spPr bwMode="auto">
          <a:xfrm>
            <a:off x="357158" y="0"/>
            <a:ext cx="9144064" cy="6572272"/>
          </a:xfrm>
          <a:prstGeom prst="rect">
            <a:avLst/>
          </a:prstGeom>
          <a:noFill/>
          <a:ln w="76200">
            <a:noFill/>
          </a:ln>
          <a:effectLst>
            <a:softEdge rad="317500"/>
          </a:effectLst>
        </p:spPr>
      </p:pic>
      <p:pic>
        <p:nvPicPr>
          <p:cNvPr id="4" name="Picture 5" descr="kolobok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928934"/>
            <a:ext cx="1928826" cy="1285884"/>
          </a:xfrm>
          <a:prstGeom prst="ellipse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628652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721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Вставь пропущенные числа:</a:t>
            </a:r>
          </a:p>
          <a:p>
            <a:pPr algn="ctr" eaLnBrk="0" hangingPunct="0"/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20,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,18,17,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,12,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,10,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,7,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,3,</a:t>
            </a:r>
            <a:r>
              <a:rPr lang="ru-RU" sz="2800" b="1" u="sng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зайк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28604"/>
            <a:ext cx="3714776" cy="537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kolobok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74" y="5357826"/>
            <a:ext cx="1928826" cy="128588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69 C -0.08489 -0.02405 -0.16961 -0.04741 -0.21753 -0.04163 C -0.26545 -0.03585 -0.2592 0.03446 -0.28732 0.03446 C -0.31579 0.03446 -0.34652 -0.03515 -0.38697 -0.04163 C -0.42743 -0.0481 -0.48107 0.00509 -0.53055 -0.00462 C -0.5802 -0.01411 -0.64566 -0.09991 -0.68454 -0.10014 C -0.72343 -0.10014 -0.75069 -0.02243 -0.76458 -0.00671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486484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58" y="428604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7171" name="Содержимое 3" descr="ФДС6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58001"/>
          </a:xfrm>
        </p:spPr>
      </p:pic>
      <p:pic>
        <p:nvPicPr>
          <p:cNvPr id="11" name="Picture 2" descr="C:\Documents and Settings\Владелец\Рабочий стол\kolobok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76200">
            <a:noFill/>
          </a:ln>
          <a:effectLst>
            <a:softEdge rad="12700"/>
          </a:effectLst>
        </p:spPr>
      </p:pic>
      <p:pic>
        <p:nvPicPr>
          <p:cNvPr id="6" name="Рисунок 5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4714884"/>
            <a:ext cx="1730472" cy="1709798"/>
          </a:xfrm>
          <a:prstGeom prst="rect">
            <a:avLst/>
          </a:prstGeom>
        </p:spPr>
      </p:pic>
      <p:pic>
        <p:nvPicPr>
          <p:cNvPr id="8" name="Picture 5" descr="kolobok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3571876"/>
            <a:ext cx="1643074" cy="1095383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50" name="Picture 2" descr="F:\рисунки-анимация\XVII_flowers\flowers\flowers_2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3500438"/>
            <a:ext cx="1509128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3 -0.06915 C 0.00903 -0.04579 0.07066 -0.02243 0.09862 0.00971 C 0.12674 0.04186 0.0908 0.10916 0.11598 0.12419 C 0.14115 0.13945 0.21025 0.09597 0.24966 0.1006 C 0.28907 0.10523 0.32969 0.12627 0.35261 0.15125 C 0.37518 0.17622 0.35434 0.23358 0.3849 0.25046 C 0.41528 0.26711 0.5073 0.2389 0.53577 0.25208 C 0.56441 0.26526 0.56007 0.29741 0.55591 0.32979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ФДС6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Владелец\Рабочий стол\kolobok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188640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песней, милый не спеши.</a:t>
            </a:r>
          </a:p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примеры мне реши,</a:t>
            </a:r>
          </a:p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вот как ты все решишь </a:t>
            </a:r>
          </a:p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Дальше смело побежишь</a:t>
            </a:r>
            <a:r>
              <a:rPr lang="ru-RU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8722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4414829"/>
            <a:ext cx="1809756" cy="2443171"/>
          </a:xfrm>
          <a:prstGeom prst="rect">
            <a:avLst/>
          </a:prstGeom>
        </p:spPr>
      </p:pic>
      <p:pic>
        <p:nvPicPr>
          <p:cNvPr id="6" name="Picture 5" descr="kolobok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929066"/>
            <a:ext cx="2714644" cy="1714512"/>
          </a:xfrm>
          <a:prstGeom prst="ellipse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Владелец\Рабочий стол\kolobok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7528" cy="7245424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не пой мне колобок!.</a:t>
            </a:r>
          </a:p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заговаривай зубок!</a:t>
            </a:r>
          </a:p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Лучше ты реши дружок</a:t>
            </a:r>
          </a:p>
          <a:p>
            <a:r>
              <a:rPr lang="ru-RU" sz="2400" b="1" dirty="0" smtClean="0">
                <a:ln w="11430"/>
                <a:solidFill>
                  <a:srgbClr val="8722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«Хитрые» задачки.</a:t>
            </a:r>
            <a:endParaRPr lang="ru-RU" sz="2400" b="1" dirty="0">
              <a:ln w="11430"/>
              <a:solidFill>
                <a:srgbClr val="8722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4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12360" y="4941168"/>
            <a:ext cx="1809756" cy="2443171"/>
          </a:xfrm>
          <a:prstGeom prst="rect">
            <a:avLst/>
          </a:prstGeom>
        </p:spPr>
      </p:pic>
      <p:pic>
        <p:nvPicPr>
          <p:cNvPr id="5" name="Рисунок 4" descr="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85783" y="5704266"/>
            <a:ext cx="1571636" cy="1399745"/>
          </a:xfrm>
          <a:prstGeom prst="rect">
            <a:avLst/>
          </a:prstGeom>
        </p:spPr>
      </p:pic>
      <p:pic>
        <p:nvPicPr>
          <p:cNvPr id="6" name="Picture 5" descr="kolobok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071942"/>
            <a:ext cx="2928958" cy="1714512"/>
          </a:xfrm>
          <a:prstGeom prst="ellipse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rgbClr val="CEEAB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2">
      <a:dk1>
        <a:sysClr val="windowText" lastClr="000000"/>
      </a:dk1>
      <a:lt1>
        <a:srgbClr val="CEEAB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12">
      <a:dk1>
        <a:sysClr val="windowText" lastClr="000000"/>
      </a:dk1>
      <a:lt1>
        <a:srgbClr val="CEEAB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218</Words>
  <Application>Microsoft Office PowerPoint</Application>
  <PresentationFormat>Экран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1_Тема Office</vt:lpstr>
      <vt:lpstr>Тема Office</vt:lpstr>
      <vt:lpstr>2_Тема Office</vt:lpstr>
      <vt:lpstr>3_Тема Office</vt:lpstr>
      <vt:lpstr>Слайд 1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2013-12-10T14:21:09Z</dcterms:modified>
</cp:coreProperties>
</file>