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BA0D3-62FE-472E-8130-739198B4650B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ABDAEF-B710-468C-BC40-D701961813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Let’s learn!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29040"/>
            <a:ext cx="2023468" cy="49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4280520" cy="1057672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like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dogs.</a:t>
            </a:r>
            <a:endParaRPr lang="ru-RU" sz="6000" dirty="0">
              <a:solidFill>
                <a:schemeClr val="tx1"/>
              </a:solidFill>
              <a:cs typeface="Aharoni" pitchFamily="2" charset="-79"/>
            </a:endParaRPr>
          </a:p>
        </p:txBody>
      </p:sp>
      <p:pic>
        <p:nvPicPr>
          <p:cNvPr id="1026" name="Picture 2" descr="C:\Users\user\Desktop\400_F_46290749_4rVzgELYxefyvQo6RPehvooUYxMCLf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3603" y="404664"/>
            <a:ext cx="3570397" cy="6453336"/>
          </a:xfrm>
          <a:prstGeom prst="rect">
            <a:avLst/>
          </a:prstGeom>
          <a:noFill/>
        </p:spPr>
      </p:pic>
      <p:pic>
        <p:nvPicPr>
          <p:cNvPr id="1027" name="Picture 3" descr="C:\Users\user\Desktop\1914500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532107" cy="414908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don’t like </a:t>
            </a:r>
            <a:r>
              <a:rPr lang="en-US" sz="7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cats</a:t>
            </a:r>
            <a:r>
              <a:rPr lang="en-US" sz="8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ru-RU" sz="8000" dirty="0">
              <a:solidFill>
                <a:schemeClr val="tx1"/>
              </a:solidFill>
              <a:cs typeface="Aharoni" pitchFamily="2" charset="-79"/>
            </a:endParaRPr>
          </a:p>
        </p:txBody>
      </p:sp>
      <p:pic>
        <p:nvPicPr>
          <p:cNvPr id="2050" name="Picture 2" descr="C:\Users\user\Desktop\j25020_13199894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747056" cy="4824536"/>
          </a:xfrm>
          <a:prstGeom prst="rect">
            <a:avLst/>
          </a:prstGeom>
          <a:noFill/>
        </p:spPr>
      </p:pic>
      <p:pic>
        <p:nvPicPr>
          <p:cNvPr id="2051" name="Picture 3" descr="C:\Users\user\Desktop\IMGP4325_min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5057" y="1556792"/>
            <a:ext cx="4718429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Let’s learn! </vt:lpstr>
      <vt:lpstr>Слайд 2</vt:lpstr>
      <vt:lpstr>I don’t like cats.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2013-01-14T10:34:43Z</dcterms:created>
  <dcterms:modified xsi:type="dcterms:W3CDTF">2013-01-14T11:34:32Z</dcterms:modified>
</cp:coreProperties>
</file>