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A0D3-62FE-472E-8130-739198B4650B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CABDAEF-B710-468C-BC40-D701961813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A0D3-62FE-472E-8130-739198B4650B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DAEF-B710-468C-BC40-D701961813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A0D3-62FE-472E-8130-739198B4650B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DAEF-B710-468C-BC40-D701961813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A0D3-62FE-472E-8130-739198B4650B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CABDAEF-B710-468C-BC40-D701961813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A0D3-62FE-472E-8130-739198B4650B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DAEF-B710-468C-BC40-D7019618132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A0D3-62FE-472E-8130-739198B4650B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DAEF-B710-468C-BC40-D701961813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A0D3-62FE-472E-8130-739198B4650B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CABDAEF-B710-468C-BC40-D7019618132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A0D3-62FE-472E-8130-739198B4650B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DAEF-B710-468C-BC40-D701961813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A0D3-62FE-472E-8130-739198B4650B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DAEF-B710-468C-BC40-D701961813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A0D3-62FE-472E-8130-739198B4650B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DAEF-B710-468C-BC40-D701961813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A0D3-62FE-472E-8130-739198B4650B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BDAEF-B710-468C-BC40-D7019618132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ACBA0D3-62FE-472E-8130-739198B4650B}" type="datetimeFigureOut">
              <a:rPr lang="ru-RU" smtClean="0"/>
              <a:t>14.01.2013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CABDAEF-B710-468C-BC40-D7019618132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07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Let’s learn!</a:t>
            </a:r>
            <a:r>
              <a:rPr lang="en-US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</a:br>
            <a:endParaRPr lang="ru-RU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929040"/>
            <a:ext cx="2023468" cy="492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4280520" cy="1057672"/>
          </a:xfrm>
        </p:spPr>
        <p:txBody>
          <a:bodyPr>
            <a:normAutofit/>
          </a:bodyPr>
          <a:lstStyle/>
          <a:p>
            <a:pPr algn="l"/>
            <a:r>
              <a:rPr lang="en-US" sz="6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</a:t>
            </a:r>
            <a:r>
              <a:rPr lang="en-US" sz="60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6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like</a:t>
            </a:r>
            <a:r>
              <a:rPr lang="en-US" sz="60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6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dogs.</a:t>
            </a:r>
            <a:endParaRPr lang="ru-RU" sz="6000" dirty="0">
              <a:solidFill>
                <a:schemeClr val="tx1"/>
              </a:solidFill>
              <a:cs typeface="Aharoni" pitchFamily="2" charset="-79"/>
            </a:endParaRPr>
          </a:p>
        </p:txBody>
      </p:sp>
      <p:pic>
        <p:nvPicPr>
          <p:cNvPr id="1026" name="Picture 2" descr="C:\Users\user\Desktop\400_F_46290749_4rVzgELYxefyvQo6RPehvooUYxMCLfE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3603" y="404664"/>
            <a:ext cx="3570397" cy="6453336"/>
          </a:xfrm>
          <a:prstGeom prst="rect">
            <a:avLst/>
          </a:prstGeom>
          <a:noFill/>
        </p:spPr>
      </p:pic>
      <p:pic>
        <p:nvPicPr>
          <p:cNvPr id="1027" name="Picture 3" descr="C:\Users\user\Desktop\19145003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5532107" cy="414908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72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</a:t>
            </a:r>
            <a:r>
              <a:rPr lang="en-US" sz="72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7200" dirty="0" smtClean="0">
                <a:solidFill>
                  <a:schemeClr val="accent1"/>
                </a:solidFill>
                <a:latin typeface="Aharoni" pitchFamily="2" charset="-79"/>
                <a:cs typeface="Aharoni" pitchFamily="2" charset="-79"/>
              </a:rPr>
              <a:t>don’t like </a:t>
            </a:r>
            <a:r>
              <a:rPr lang="en-US" sz="72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cats</a:t>
            </a:r>
            <a:r>
              <a:rPr lang="en-US" sz="8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.</a:t>
            </a:r>
            <a:endParaRPr lang="ru-RU" sz="8000" dirty="0">
              <a:solidFill>
                <a:schemeClr val="tx1"/>
              </a:solidFill>
              <a:cs typeface="Aharoni" pitchFamily="2" charset="-79"/>
            </a:endParaRPr>
          </a:p>
        </p:txBody>
      </p:sp>
      <p:pic>
        <p:nvPicPr>
          <p:cNvPr id="2050" name="Picture 2" descr="C:\Users\user\Desktop\j25020_131998946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628800"/>
            <a:ext cx="3747056" cy="4824536"/>
          </a:xfrm>
          <a:prstGeom prst="rect">
            <a:avLst/>
          </a:prstGeom>
          <a:noFill/>
        </p:spPr>
      </p:pic>
      <p:pic>
        <p:nvPicPr>
          <p:cNvPr id="2051" name="Picture 3" descr="C:\Users\user\Desktop\IMGP4325_mini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5057" y="1556792"/>
            <a:ext cx="4718429" cy="4896544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59</TotalTime>
  <Words>12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Трек</vt:lpstr>
      <vt:lpstr>Let’s learn! </vt:lpstr>
      <vt:lpstr>Слайд 2</vt:lpstr>
      <vt:lpstr>I don’t like cats.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</cp:revision>
  <dcterms:created xsi:type="dcterms:W3CDTF">2013-01-14T10:34:43Z</dcterms:created>
  <dcterms:modified xsi:type="dcterms:W3CDTF">2013-01-14T11:34:32Z</dcterms:modified>
</cp:coreProperties>
</file>