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CC"/>
    <a:srgbClr val="D2AE4A"/>
    <a:srgbClr val="61F04E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0E39-76CF-43BD-B210-22F812B5988B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E85CA-9411-41E3-AFB6-55805C83F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9682-A614-4875-AB52-E73BF25AC42E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48F8-58D4-4DD9-BEB2-A2BFB1AB5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jpeg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7.jpeg"/><Relationship Id="rId10" Type="http://schemas.openxmlformats.org/officeDocument/2006/relationships/image" Target="../media/image13.gif"/><Relationship Id="rId4" Type="http://schemas.openxmlformats.org/officeDocument/2006/relationships/image" Target="../media/image6.jpe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49757">
            <a:off x="1071363" y="283663"/>
            <a:ext cx="34588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Five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 </a:t>
            </a:r>
          </a:p>
          <a:p>
            <a:pPr algn="ctr"/>
            <a:r>
              <a:rPr lang="en-US" sz="8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Little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 </a:t>
            </a:r>
          </a:p>
          <a:p>
            <a:pPr algn="ctr"/>
            <a:r>
              <a:rPr lang="en-US" sz="8000" b="1" cap="none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Ducks</a:t>
            </a:r>
            <a:endParaRPr lang="ru-RU" sz="8000" b="1" cap="none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000232" y="6356350"/>
            <a:ext cx="5214974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Автор: Ерастова Т.В., учитель английского языка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МОБУ «</a:t>
            </a:r>
            <a:r>
              <a:rPr lang="ru-RU" sz="1400" b="1" dirty="0" err="1" smtClean="0">
                <a:solidFill>
                  <a:schemeClr val="tx1"/>
                </a:solidFill>
              </a:rPr>
              <a:t>Рассветская</a:t>
            </a:r>
            <a:r>
              <a:rPr lang="ru-RU" sz="1400" b="1" dirty="0" smtClean="0">
                <a:solidFill>
                  <a:schemeClr val="tx1"/>
                </a:solidFill>
              </a:rPr>
              <a:t> СОШ им.В.В. Лапина»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Тульской области Ленинского района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4765584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50072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857356" cy="6858000"/>
          </a:xfrm>
          <a:prstGeom prst="rect">
            <a:avLst/>
          </a:prstGeom>
          <a:solidFill>
            <a:srgbClr val="D2AE4A"/>
          </a:solidFill>
          <a:ln>
            <a:solidFill>
              <a:srgbClr val="D2A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0"/>
            <a:ext cx="1857356" cy="6858000"/>
          </a:xfrm>
          <a:prstGeom prst="rect">
            <a:avLst/>
          </a:prstGeom>
          <a:solidFill>
            <a:srgbClr val="D2AE4A"/>
          </a:solidFill>
          <a:ln>
            <a:solidFill>
              <a:srgbClr val="D2A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tka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071546"/>
            <a:ext cx="928694" cy="100013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357702" y="2500298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357702" y="-3929106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utka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928694" cy="857240"/>
          </a:xfrm>
          <a:prstGeom prst="rect">
            <a:avLst/>
          </a:prstGeom>
        </p:spPr>
      </p:pic>
      <p:pic>
        <p:nvPicPr>
          <p:cNvPr id="11" name="Рисунок 10" descr="utka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071546"/>
            <a:ext cx="1000132" cy="928678"/>
          </a:xfrm>
          <a:prstGeom prst="rect">
            <a:avLst/>
          </a:prstGeom>
        </p:spPr>
      </p:pic>
      <p:pic>
        <p:nvPicPr>
          <p:cNvPr id="12" name="Рисунок 11" descr="utka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1000108"/>
            <a:ext cx="857256" cy="928694"/>
          </a:xfrm>
          <a:prstGeom prst="rect">
            <a:avLst/>
          </a:prstGeom>
        </p:spPr>
      </p:pic>
      <p:pic>
        <p:nvPicPr>
          <p:cNvPr id="13" name="Рисунок 12" descr="utka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1142984"/>
            <a:ext cx="1071570" cy="1000132"/>
          </a:xfrm>
          <a:prstGeom prst="rect">
            <a:avLst/>
          </a:prstGeom>
        </p:spPr>
      </p:pic>
      <p:pic>
        <p:nvPicPr>
          <p:cNvPr id="14" name="Рисунок 13" descr="utka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571480"/>
            <a:ext cx="2159000" cy="2286000"/>
          </a:xfrm>
          <a:prstGeom prst="rect">
            <a:avLst/>
          </a:prstGeom>
        </p:spPr>
      </p:pic>
      <p:pic>
        <p:nvPicPr>
          <p:cNvPr id="15" name="Рисунок 14" descr="0aea95e8279fр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4643446"/>
            <a:ext cx="2381250" cy="1790700"/>
          </a:xfrm>
          <a:prstGeom prst="rect">
            <a:avLst/>
          </a:prstGeom>
        </p:spPr>
      </p:pic>
      <p:pic>
        <p:nvPicPr>
          <p:cNvPr id="16" name="Рисунок 15" descr="5енгг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4786322"/>
            <a:ext cx="1714504" cy="1595442"/>
          </a:xfrm>
          <a:prstGeom prst="rect">
            <a:avLst/>
          </a:prstGeom>
        </p:spPr>
      </p:pic>
      <p:pic>
        <p:nvPicPr>
          <p:cNvPr id="17" name="Рисунок 16" descr="75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4000504"/>
            <a:ext cx="1643074" cy="2328871"/>
          </a:xfrm>
          <a:prstGeom prst="rect">
            <a:avLst/>
          </a:prstGeom>
        </p:spPr>
      </p:pic>
      <p:pic>
        <p:nvPicPr>
          <p:cNvPr id="18" name="Рисунок 17" descr="31528802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2857496"/>
            <a:ext cx="1190622" cy="928694"/>
          </a:xfrm>
          <a:prstGeom prst="rect">
            <a:avLst/>
          </a:prstGeom>
        </p:spPr>
      </p:pic>
      <p:pic>
        <p:nvPicPr>
          <p:cNvPr id="20" name="Рисунок 19" descr="978246994.jp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14744" y="4572008"/>
            <a:ext cx="285752" cy="333372"/>
          </a:xfrm>
          <a:prstGeom prst="rect">
            <a:avLst/>
          </a:prstGeom>
        </p:spPr>
      </p:pic>
      <p:pic>
        <p:nvPicPr>
          <p:cNvPr id="21" name="Рисунок 20" descr="978246994.jp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7752" y="4429132"/>
            <a:ext cx="285752" cy="333372"/>
          </a:xfrm>
          <a:prstGeom prst="rect">
            <a:avLst/>
          </a:prstGeom>
        </p:spPr>
      </p:pic>
      <p:pic>
        <p:nvPicPr>
          <p:cNvPr id="22" name="Рисунок 21" descr="978246994.jp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57686" y="4572008"/>
            <a:ext cx="285752" cy="333372"/>
          </a:xfrm>
          <a:prstGeom prst="rect">
            <a:avLst/>
          </a:prstGeom>
        </p:spPr>
      </p:pic>
      <p:pic>
        <p:nvPicPr>
          <p:cNvPr id="23" name="Рисунок 22" descr="978246994.jp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3504" y="4786322"/>
            <a:ext cx="285752" cy="333372"/>
          </a:xfrm>
          <a:prstGeom prst="rect">
            <a:avLst/>
          </a:prstGeom>
        </p:spPr>
      </p:pic>
      <p:pic>
        <p:nvPicPr>
          <p:cNvPr id="24" name="Рисунок 23" descr="7нг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14942" y="4929198"/>
            <a:ext cx="1643065" cy="131445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143108" y="2500306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Five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went out to play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Over the hill and far away;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00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mother duck said, </a:t>
            </a:r>
            <a:endParaRPr lang="ru-RU" sz="24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«Quack, quack, come back»</a:t>
            </a:r>
            <a:endParaRPr lang="ru-RU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Four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come running back.</a:t>
            </a: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tka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071546"/>
            <a:ext cx="928694" cy="100013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357702" y="2500298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357702" y="-3929106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utka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928694" cy="857240"/>
          </a:xfrm>
          <a:prstGeom prst="rect">
            <a:avLst/>
          </a:prstGeom>
        </p:spPr>
      </p:pic>
      <p:pic>
        <p:nvPicPr>
          <p:cNvPr id="12" name="Рисунок 11" descr="utka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857232"/>
            <a:ext cx="857256" cy="928694"/>
          </a:xfrm>
          <a:prstGeom prst="rect">
            <a:avLst/>
          </a:prstGeom>
        </p:spPr>
      </p:pic>
      <p:pic>
        <p:nvPicPr>
          <p:cNvPr id="13" name="Рисунок 12" descr="utka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214422"/>
            <a:ext cx="1071570" cy="1000132"/>
          </a:xfrm>
          <a:prstGeom prst="rect">
            <a:avLst/>
          </a:prstGeom>
        </p:spPr>
      </p:pic>
      <p:pic>
        <p:nvPicPr>
          <p:cNvPr id="15" name="Рисунок 14" descr="0aea95e8279fр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4643446"/>
            <a:ext cx="2381250" cy="1790700"/>
          </a:xfrm>
          <a:prstGeom prst="rect">
            <a:avLst/>
          </a:prstGeom>
        </p:spPr>
      </p:pic>
      <p:pic>
        <p:nvPicPr>
          <p:cNvPr id="16" name="Рисунок 15" descr="5енгг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4786322"/>
            <a:ext cx="1714504" cy="1595442"/>
          </a:xfrm>
          <a:prstGeom prst="rect">
            <a:avLst/>
          </a:prstGeom>
        </p:spPr>
      </p:pic>
      <p:pic>
        <p:nvPicPr>
          <p:cNvPr id="17" name="Рисунок 16" descr="75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4000504"/>
            <a:ext cx="1643074" cy="2328871"/>
          </a:xfrm>
          <a:prstGeom prst="rect">
            <a:avLst/>
          </a:prstGeom>
        </p:spPr>
      </p:pic>
      <p:pic>
        <p:nvPicPr>
          <p:cNvPr id="18" name="Рисунок 17" descr="31528802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2857496"/>
            <a:ext cx="1190622" cy="928694"/>
          </a:xfrm>
          <a:prstGeom prst="rect">
            <a:avLst/>
          </a:prstGeom>
        </p:spPr>
      </p:pic>
      <p:pic>
        <p:nvPicPr>
          <p:cNvPr id="20" name="Рисунок 19" descr="978246994.jp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14744" y="4572008"/>
            <a:ext cx="285752" cy="333372"/>
          </a:xfrm>
          <a:prstGeom prst="rect">
            <a:avLst/>
          </a:prstGeom>
        </p:spPr>
      </p:pic>
      <p:pic>
        <p:nvPicPr>
          <p:cNvPr id="21" name="Рисунок 20" descr="978246994.jp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7752" y="4429132"/>
            <a:ext cx="285752" cy="333372"/>
          </a:xfrm>
          <a:prstGeom prst="rect">
            <a:avLst/>
          </a:prstGeom>
        </p:spPr>
      </p:pic>
      <p:pic>
        <p:nvPicPr>
          <p:cNvPr id="22" name="Рисунок 21" descr="978246994.jp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7686" y="4572008"/>
            <a:ext cx="285752" cy="333372"/>
          </a:xfrm>
          <a:prstGeom prst="rect">
            <a:avLst/>
          </a:prstGeom>
        </p:spPr>
      </p:pic>
      <p:pic>
        <p:nvPicPr>
          <p:cNvPr id="23" name="Рисунок 22" descr="978246994.jp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4786322"/>
            <a:ext cx="285752" cy="333372"/>
          </a:xfrm>
          <a:prstGeom prst="rect">
            <a:avLst/>
          </a:prstGeom>
        </p:spPr>
      </p:pic>
      <p:pic>
        <p:nvPicPr>
          <p:cNvPr id="24" name="Рисунок 23" descr="7нг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14942" y="4929198"/>
            <a:ext cx="1643065" cy="1314453"/>
          </a:xfrm>
          <a:prstGeom prst="rect">
            <a:avLst/>
          </a:prstGeom>
        </p:spPr>
      </p:pic>
      <p:pic>
        <p:nvPicPr>
          <p:cNvPr id="25" name="Рисунок 24" descr="utka4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00760" y="500042"/>
            <a:ext cx="2159000" cy="2286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143108" y="2500306"/>
            <a:ext cx="614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Four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went out to play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Over the hill and far away;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00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mother duck said, </a:t>
            </a:r>
            <a:endParaRPr lang="ru-RU" sz="24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«Quack, quack, come back»</a:t>
            </a:r>
            <a:endParaRPr lang="ru-RU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Three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come running back.</a:t>
            </a: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357702" y="2500298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357702" y="-3929106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utka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28604"/>
            <a:ext cx="2159000" cy="2286000"/>
          </a:xfrm>
          <a:prstGeom prst="rect">
            <a:avLst/>
          </a:prstGeom>
        </p:spPr>
      </p:pic>
      <p:pic>
        <p:nvPicPr>
          <p:cNvPr id="15" name="Рисунок 14" descr="0aea95e8279f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643446"/>
            <a:ext cx="2381250" cy="1790700"/>
          </a:xfrm>
          <a:prstGeom prst="rect">
            <a:avLst/>
          </a:prstGeom>
        </p:spPr>
      </p:pic>
      <p:pic>
        <p:nvPicPr>
          <p:cNvPr id="16" name="Рисунок 15" descr="5енг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786322"/>
            <a:ext cx="1714504" cy="1595442"/>
          </a:xfrm>
          <a:prstGeom prst="rect">
            <a:avLst/>
          </a:prstGeom>
        </p:spPr>
      </p:pic>
      <p:pic>
        <p:nvPicPr>
          <p:cNvPr id="17" name="Рисунок 16" descr="75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00504"/>
            <a:ext cx="1643074" cy="2328871"/>
          </a:xfrm>
          <a:prstGeom prst="rect">
            <a:avLst/>
          </a:prstGeom>
        </p:spPr>
      </p:pic>
      <p:pic>
        <p:nvPicPr>
          <p:cNvPr id="18" name="Рисунок 17" descr="31528802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857496"/>
            <a:ext cx="1190622" cy="928694"/>
          </a:xfrm>
          <a:prstGeom prst="rect">
            <a:avLst/>
          </a:prstGeom>
        </p:spPr>
      </p:pic>
      <p:pic>
        <p:nvPicPr>
          <p:cNvPr id="20" name="Рисунок 19" descr="978246994.jp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4572008"/>
            <a:ext cx="285752" cy="333372"/>
          </a:xfrm>
          <a:prstGeom prst="rect">
            <a:avLst/>
          </a:prstGeom>
        </p:spPr>
      </p:pic>
      <p:pic>
        <p:nvPicPr>
          <p:cNvPr id="21" name="Рисунок 20" descr="978246994.jp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4429132"/>
            <a:ext cx="285752" cy="333372"/>
          </a:xfrm>
          <a:prstGeom prst="rect">
            <a:avLst/>
          </a:prstGeom>
        </p:spPr>
      </p:pic>
      <p:pic>
        <p:nvPicPr>
          <p:cNvPr id="22" name="Рисунок 21" descr="978246994.jp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4572008"/>
            <a:ext cx="285752" cy="333372"/>
          </a:xfrm>
          <a:prstGeom prst="rect">
            <a:avLst/>
          </a:prstGeom>
        </p:spPr>
      </p:pic>
      <p:pic>
        <p:nvPicPr>
          <p:cNvPr id="23" name="Рисунок 22" descr="978246994.jp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4786322"/>
            <a:ext cx="285752" cy="333372"/>
          </a:xfrm>
          <a:prstGeom prst="rect">
            <a:avLst/>
          </a:prstGeom>
        </p:spPr>
      </p:pic>
      <p:pic>
        <p:nvPicPr>
          <p:cNvPr id="24" name="Рисунок 23" descr="7нг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4929198"/>
            <a:ext cx="1643065" cy="1314453"/>
          </a:xfrm>
          <a:prstGeom prst="rect">
            <a:avLst/>
          </a:prstGeom>
        </p:spPr>
      </p:pic>
      <p:pic>
        <p:nvPicPr>
          <p:cNvPr id="26" name="Содержимое 25" descr="utka38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000232" y="642918"/>
            <a:ext cx="2540000" cy="1651000"/>
          </a:xfrm>
        </p:spPr>
      </p:pic>
      <p:sp>
        <p:nvSpPr>
          <p:cNvPr id="27" name="Прямоугольник 26"/>
          <p:cNvSpPr/>
          <p:nvPr/>
        </p:nvSpPr>
        <p:spPr>
          <a:xfrm>
            <a:off x="2143108" y="257174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Three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went out to play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Over the hill and far away;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00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mother duck said, </a:t>
            </a:r>
            <a:endParaRPr lang="ru-RU" sz="24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«Quack, quack, come back»</a:t>
            </a:r>
            <a:endParaRPr lang="ru-RU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Two </a:t>
            </a:r>
            <a:r>
              <a:rPr lang="en-US" sz="2400" b="1" i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little ducks come running back.</a:t>
            </a: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357702" y="2500298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357702" y="-3929106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aea95e8279f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643446"/>
            <a:ext cx="2381250" cy="1790700"/>
          </a:xfrm>
          <a:prstGeom prst="rect">
            <a:avLst/>
          </a:prstGeom>
        </p:spPr>
      </p:pic>
      <p:pic>
        <p:nvPicPr>
          <p:cNvPr id="16" name="Рисунок 15" descr="5енг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786322"/>
            <a:ext cx="1714504" cy="1595442"/>
          </a:xfrm>
          <a:prstGeom prst="rect">
            <a:avLst/>
          </a:prstGeom>
        </p:spPr>
      </p:pic>
      <p:pic>
        <p:nvPicPr>
          <p:cNvPr id="17" name="Рисунок 16" descr="7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1643074" cy="2328871"/>
          </a:xfrm>
          <a:prstGeom prst="rect">
            <a:avLst/>
          </a:prstGeom>
        </p:spPr>
      </p:pic>
      <p:pic>
        <p:nvPicPr>
          <p:cNvPr id="18" name="Рисунок 17" descr="31528802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496"/>
            <a:ext cx="1190622" cy="928694"/>
          </a:xfrm>
          <a:prstGeom prst="rect">
            <a:avLst/>
          </a:prstGeom>
        </p:spPr>
      </p:pic>
      <p:pic>
        <p:nvPicPr>
          <p:cNvPr id="20" name="Рисунок 19" descr="978246994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72008"/>
            <a:ext cx="285752" cy="333372"/>
          </a:xfrm>
          <a:prstGeom prst="rect">
            <a:avLst/>
          </a:prstGeom>
        </p:spPr>
      </p:pic>
      <p:pic>
        <p:nvPicPr>
          <p:cNvPr id="21" name="Рисунок 20" descr="978246994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4429132"/>
            <a:ext cx="285752" cy="333372"/>
          </a:xfrm>
          <a:prstGeom prst="rect">
            <a:avLst/>
          </a:prstGeom>
        </p:spPr>
      </p:pic>
      <p:pic>
        <p:nvPicPr>
          <p:cNvPr id="22" name="Рисунок 21" descr="978246994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4572008"/>
            <a:ext cx="285752" cy="333372"/>
          </a:xfrm>
          <a:prstGeom prst="rect">
            <a:avLst/>
          </a:prstGeom>
        </p:spPr>
      </p:pic>
      <p:pic>
        <p:nvPicPr>
          <p:cNvPr id="23" name="Рисунок 22" descr="978246994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4786322"/>
            <a:ext cx="285752" cy="333372"/>
          </a:xfrm>
          <a:prstGeom prst="rect">
            <a:avLst/>
          </a:prstGeom>
        </p:spPr>
      </p:pic>
      <p:pic>
        <p:nvPicPr>
          <p:cNvPr id="24" name="Рисунок 23" descr="7нг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4929198"/>
            <a:ext cx="1643065" cy="131445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000232" y="2643182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Two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went out to play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Over the hill and far away;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00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mother duck said, </a:t>
            </a:r>
            <a:endParaRPr lang="ru-RU" sz="24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«Quack, quack, come back»</a:t>
            </a:r>
            <a:endParaRPr lang="ru-RU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One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come running back.</a:t>
            </a: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7" name="Содержимое 26" descr="utka41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1857356" y="714356"/>
            <a:ext cx="1643074" cy="1571636"/>
          </a:xfrm>
        </p:spPr>
      </p:pic>
      <p:pic>
        <p:nvPicPr>
          <p:cNvPr id="28" name="Рисунок 27" descr="utka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428604"/>
            <a:ext cx="2159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tka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928670"/>
            <a:ext cx="1500198" cy="142876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357702" y="2500298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357702" y="-3929106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utka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28604"/>
            <a:ext cx="2159000" cy="2286000"/>
          </a:xfrm>
          <a:prstGeom prst="rect">
            <a:avLst/>
          </a:prstGeom>
        </p:spPr>
      </p:pic>
      <p:pic>
        <p:nvPicPr>
          <p:cNvPr id="15" name="Рисунок 14" descr="0aea95e8279f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643446"/>
            <a:ext cx="2381250" cy="1790700"/>
          </a:xfrm>
          <a:prstGeom prst="rect">
            <a:avLst/>
          </a:prstGeom>
        </p:spPr>
      </p:pic>
      <p:pic>
        <p:nvPicPr>
          <p:cNvPr id="16" name="Рисунок 15" descr="5енгг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786322"/>
            <a:ext cx="1714504" cy="1595442"/>
          </a:xfrm>
          <a:prstGeom prst="rect">
            <a:avLst/>
          </a:prstGeom>
        </p:spPr>
      </p:pic>
      <p:pic>
        <p:nvPicPr>
          <p:cNvPr id="17" name="Рисунок 16" descr="75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000504"/>
            <a:ext cx="1643074" cy="2328871"/>
          </a:xfrm>
          <a:prstGeom prst="rect">
            <a:avLst/>
          </a:prstGeom>
        </p:spPr>
      </p:pic>
      <p:pic>
        <p:nvPicPr>
          <p:cNvPr id="18" name="Рисунок 17" descr="31528802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2857496"/>
            <a:ext cx="1190622" cy="928694"/>
          </a:xfrm>
          <a:prstGeom prst="rect">
            <a:avLst/>
          </a:prstGeom>
        </p:spPr>
      </p:pic>
      <p:pic>
        <p:nvPicPr>
          <p:cNvPr id="20" name="Рисунок 19" descr="978246994.jp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572008"/>
            <a:ext cx="285752" cy="333372"/>
          </a:xfrm>
          <a:prstGeom prst="rect">
            <a:avLst/>
          </a:prstGeom>
        </p:spPr>
      </p:pic>
      <p:pic>
        <p:nvPicPr>
          <p:cNvPr id="21" name="Рисунок 20" descr="978246994.jp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4429132"/>
            <a:ext cx="285752" cy="333372"/>
          </a:xfrm>
          <a:prstGeom prst="rect">
            <a:avLst/>
          </a:prstGeom>
        </p:spPr>
      </p:pic>
      <p:pic>
        <p:nvPicPr>
          <p:cNvPr id="22" name="Рисунок 21" descr="978246994.jp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4572008"/>
            <a:ext cx="285752" cy="333372"/>
          </a:xfrm>
          <a:prstGeom prst="rect">
            <a:avLst/>
          </a:prstGeom>
        </p:spPr>
      </p:pic>
      <p:pic>
        <p:nvPicPr>
          <p:cNvPr id="23" name="Рисунок 22" descr="978246994.jp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4786322"/>
            <a:ext cx="285752" cy="333372"/>
          </a:xfrm>
          <a:prstGeom prst="rect">
            <a:avLst/>
          </a:prstGeom>
        </p:spPr>
      </p:pic>
      <p:pic>
        <p:nvPicPr>
          <p:cNvPr id="24" name="Рисунок 23" descr="7нг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4942" y="4929198"/>
            <a:ext cx="1643065" cy="131445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000232" y="2643182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went out to play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Over the hill and far away;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00CC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mother duck said, </a:t>
            </a:r>
            <a:endParaRPr lang="ru-RU" sz="24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«Quack, quack, come back»</a:t>
            </a:r>
            <a:endParaRPr lang="ru-RU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little ducks come running back.</a:t>
            </a: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tka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571480"/>
            <a:ext cx="928694" cy="100013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0"/>
            <a:ext cx="428596" cy="6858000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4357702" y="2500298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4357702" y="-3929106"/>
            <a:ext cx="428596" cy="8286808"/>
          </a:xfrm>
          <a:prstGeom prst="rect">
            <a:avLst/>
          </a:prstGeom>
          <a:solidFill>
            <a:srgbClr val="61F04E"/>
          </a:solidFill>
          <a:ln>
            <a:solidFill>
              <a:srgbClr val="61F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utka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643050"/>
            <a:ext cx="928694" cy="857240"/>
          </a:xfrm>
          <a:prstGeom prst="rect">
            <a:avLst/>
          </a:prstGeom>
        </p:spPr>
      </p:pic>
      <p:pic>
        <p:nvPicPr>
          <p:cNvPr id="11" name="Рисунок 10" descr="utka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571480"/>
            <a:ext cx="1000132" cy="928678"/>
          </a:xfrm>
          <a:prstGeom prst="rect">
            <a:avLst/>
          </a:prstGeom>
        </p:spPr>
      </p:pic>
      <p:pic>
        <p:nvPicPr>
          <p:cNvPr id="12" name="Рисунок 11" descr="utka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500174"/>
            <a:ext cx="857256" cy="928694"/>
          </a:xfrm>
          <a:prstGeom prst="rect">
            <a:avLst/>
          </a:prstGeom>
        </p:spPr>
      </p:pic>
      <p:pic>
        <p:nvPicPr>
          <p:cNvPr id="13" name="Рисунок 12" descr="utka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500174"/>
            <a:ext cx="1071570" cy="1000132"/>
          </a:xfrm>
          <a:prstGeom prst="rect">
            <a:avLst/>
          </a:prstGeom>
        </p:spPr>
      </p:pic>
      <p:pic>
        <p:nvPicPr>
          <p:cNvPr id="14" name="Рисунок 13" descr="utka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500042"/>
            <a:ext cx="1730372" cy="2071702"/>
          </a:xfrm>
          <a:prstGeom prst="rect">
            <a:avLst/>
          </a:prstGeom>
        </p:spPr>
      </p:pic>
      <p:pic>
        <p:nvPicPr>
          <p:cNvPr id="15" name="Рисунок 14" descr="0aea95e8279fр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4643446"/>
            <a:ext cx="2381250" cy="1790700"/>
          </a:xfrm>
          <a:prstGeom prst="rect">
            <a:avLst/>
          </a:prstGeom>
        </p:spPr>
      </p:pic>
      <p:pic>
        <p:nvPicPr>
          <p:cNvPr id="16" name="Рисунок 15" descr="5енгг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4786322"/>
            <a:ext cx="1714504" cy="1595442"/>
          </a:xfrm>
          <a:prstGeom prst="rect">
            <a:avLst/>
          </a:prstGeom>
        </p:spPr>
      </p:pic>
      <p:pic>
        <p:nvPicPr>
          <p:cNvPr id="17" name="Рисунок 16" descr="75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4000504"/>
            <a:ext cx="1643074" cy="2328871"/>
          </a:xfrm>
          <a:prstGeom prst="rect">
            <a:avLst/>
          </a:prstGeom>
        </p:spPr>
      </p:pic>
      <p:pic>
        <p:nvPicPr>
          <p:cNvPr id="18" name="Рисунок 17" descr="31528802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2857496"/>
            <a:ext cx="1190622" cy="928694"/>
          </a:xfrm>
          <a:prstGeom prst="rect">
            <a:avLst/>
          </a:prstGeom>
        </p:spPr>
      </p:pic>
      <p:pic>
        <p:nvPicPr>
          <p:cNvPr id="20" name="Рисунок 19" descr="978246994.jp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14744" y="4572008"/>
            <a:ext cx="285752" cy="333372"/>
          </a:xfrm>
          <a:prstGeom prst="rect">
            <a:avLst/>
          </a:prstGeom>
        </p:spPr>
      </p:pic>
      <p:pic>
        <p:nvPicPr>
          <p:cNvPr id="21" name="Рисунок 20" descr="978246994.jp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57752" y="4429132"/>
            <a:ext cx="285752" cy="333372"/>
          </a:xfrm>
          <a:prstGeom prst="rect">
            <a:avLst/>
          </a:prstGeom>
        </p:spPr>
      </p:pic>
      <p:pic>
        <p:nvPicPr>
          <p:cNvPr id="22" name="Рисунок 21" descr="978246994.jp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57686" y="4572008"/>
            <a:ext cx="285752" cy="333372"/>
          </a:xfrm>
          <a:prstGeom prst="rect">
            <a:avLst/>
          </a:prstGeom>
        </p:spPr>
      </p:pic>
      <p:pic>
        <p:nvPicPr>
          <p:cNvPr id="23" name="Рисунок 22" descr="978246994.jpg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3504" y="4786322"/>
            <a:ext cx="285752" cy="333372"/>
          </a:xfrm>
          <a:prstGeom prst="rect">
            <a:avLst/>
          </a:prstGeom>
        </p:spPr>
      </p:pic>
      <p:pic>
        <p:nvPicPr>
          <p:cNvPr id="24" name="Рисунок 23" descr="7нг7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14942" y="4929198"/>
            <a:ext cx="1643065" cy="131445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143108" y="257174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Sad mother duck went out one day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Over the hill and far away,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6600CC"/>
                </a:solidFill>
                <a:latin typeface="Comic Sans MS" pitchFamily="66" charset="0"/>
              </a:rPr>
              <a:t>The Daddy duck yelled,</a:t>
            </a:r>
            <a:endParaRPr lang="ru-RU" sz="24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008000"/>
                </a:solidFill>
                <a:latin typeface="Comic Sans MS" pitchFamily="66" charset="0"/>
              </a:rPr>
              <a:t>«Quack, quack, come back»</a:t>
            </a:r>
            <a:endParaRPr lang="ru-RU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en-US" sz="2400" b="1" i="1" u="sng" dirty="0" smtClean="0">
                <a:latin typeface="Comic Sans MS" pitchFamily="66" charset="0"/>
              </a:rPr>
              <a:t>Five</a:t>
            </a:r>
            <a:r>
              <a:rPr lang="en-US" sz="2400" b="1" dirty="0" smtClean="0">
                <a:latin typeface="Comic Sans MS" pitchFamily="66" charset="0"/>
              </a:rPr>
              <a:t> little ducks c</a:t>
            </a:r>
            <a:r>
              <a:rPr lang="ru-RU" sz="2400" b="1" smtClean="0">
                <a:latin typeface="Comic Sans MS" pitchFamily="66" charset="0"/>
              </a:rPr>
              <a:t>о</a:t>
            </a:r>
            <a:r>
              <a:rPr lang="en-US" sz="2400" b="1" smtClean="0">
                <a:latin typeface="Comic Sans MS" pitchFamily="66" charset="0"/>
              </a:rPr>
              <a:t>me </a:t>
            </a:r>
            <a:r>
              <a:rPr lang="en-US" sz="2400" b="1" dirty="0" smtClean="0">
                <a:latin typeface="Comic Sans MS" pitchFamily="66" charset="0"/>
              </a:rPr>
              <a:t>running back!</a:t>
            </a:r>
            <a:endParaRPr lang="en-US" sz="2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500042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Автор данного шаблона:</a:t>
            </a:r>
          </a:p>
          <a:p>
            <a:pPr algn="ctr"/>
            <a:r>
              <a:rPr lang="ru-RU" sz="1200" b="1" dirty="0" smtClean="0"/>
              <a:t>Пономарева </a:t>
            </a:r>
            <a:r>
              <a:rPr lang="ru-RU" sz="1200" b="1" dirty="0" smtClean="0"/>
              <a:t>Людмила Александровна</a:t>
            </a:r>
          </a:p>
          <a:p>
            <a:pPr algn="ctr"/>
            <a:r>
              <a:rPr lang="ru-RU" sz="1200" b="1" dirty="0" smtClean="0"/>
              <a:t>Учитель начальных классов</a:t>
            </a:r>
          </a:p>
          <a:p>
            <a:pPr algn="ctr"/>
            <a:r>
              <a:rPr lang="ru-RU" sz="1200" b="1" dirty="0" smtClean="0"/>
              <a:t>МОУ «</a:t>
            </a:r>
            <a:r>
              <a:rPr lang="ru-RU" sz="1200" b="1" dirty="0" err="1" smtClean="0"/>
              <a:t>Новоаннинская</a:t>
            </a:r>
            <a:r>
              <a:rPr lang="ru-RU" sz="1200" b="1" dirty="0" smtClean="0"/>
              <a:t> гимназия»</a:t>
            </a:r>
          </a:p>
          <a:p>
            <a:pPr algn="ctr"/>
            <a:r>
              <a:rPr lang="ru-RU" sz="1200" b="1" dirty="0" smtClean="0"/>
              <a:t>Волгоградская обл.</a:t>
            </a:r>
            <a:endParaRPr lang="ru-RU" sz="1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472" y="2143116"/>
            <a:ext cx="45767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u="sng" dirty="0"/>
              <a:t>Для создания шаблона использованы</a:t>
            </a:r>
          </a:p>
          <a:p>
            <a:pPr algn="ctr"/>
            <a:r>
              <a:rPr lang="ru-RU" b="1" u="sng" dirty="0"/>
              <a:t> ресурсы сайтов: </a:t>
            </a:r>
          </a:p>
          <a:p>
            <a:pPr algn="ctr"/>
            <a:r>
              <a:rPr lang="ru-RU" dirty="0"/>
              <a:t>http://imagerush.cо</a:t>
            </a:r>
            <a:r>
              <a:rPr lang="en-US" dirty="0"/>
              <a:t>m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85852" y="3214686"/>
            <a:ext cx="327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/>
              <a:t>http://lenagold.ru/fon/main.htm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263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Ер@sтоВы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yay</dc:creator>
  <cp:lastModifiedBy>Tanya</cp:lastModifiedBy>
  <cp:revision>13</cp:revision>
  <dcterms:created xsi:type="dcterms:W3CDTF">2012-05-30T12:58:09Z</dcterms:created>
  <dcterms:modified xsi:type="dcterms:W3CDTF">2013-03-15T16:08:28Z</dcterms:modified>
</cp:coreProperties>
</file>