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0A430-893C-48A0-B376-7560AFAD88D3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4B8B7-A9B1-46B2-8074-36A8188C35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0A430-893C-48A0-B376-7560AFAD88D3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4B8B7-A9B1-46B2-8074-36A8188C35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0A430-893C-48A0-B376-7560AFAD88D3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4B8B7-A9B1-46B2-8074-36A8188C35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0A430-893C-48A0-B376-7560AFAD88D3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4B8B7-A9B1-46B2-8074-36A8188C35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0A430-893C-48A0-B376-7560AFAD88D3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4B8B7-A9B1-46B2-8074-36A8188C35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0A430-893C-48A0-B376-7560AFAD88D3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4B8B7-A9B1-46B2-8074-36A8188C35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0A430-893C-48A0-B376-7560AFAD88D3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4B8B7-A9B1-46B2-8074-36A8188C35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0A430-893C-48A0-B376-7560AFAD88D3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4B8B7-A9B1-46B2-8074-36A8188C35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0A430-893C-48A0-B376-7560AFAD88D3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4B8B7-A9B1-46B2-8074-36A8188C35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0A430-893C-48A0-B376-7560AFAD88D3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4B8B7-A9B1-46B2-8074-36A8188C35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0A430-893C-48A0-B376-7560AFAD88D3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4B8B7-A9B1-46B2-8074-36A8188C35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0A430-893C-48A0-B376-7560AFAD88D3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4B8B7-A9B1-46B2-8074-36A8188C358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1214445"/>
          </a:xfrm>
        </p:spPr>
        <p:txBody>
          <a:bodyPr/>
          <a:lstStyle/>
          <a:p>
            <a:r>
              <a:rPr lang="en-US" dirty="0" smtClean="0"/>
              <a:t>My family album.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00" y="2500306"/>
            <a:ext cx="6400800" cy="175260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Приложения к открытому уроку по проектной технологии во 2 </a:t>
            </a:r>
            <a:r>
              <a:rPr lang="ru-RU" dirty="0" smtClean="0"/>
              <a:t>классе</a:t>
            </a:r>
            <a:r>
              <a:rPr lang="en-US" dirty="0" smtClean="0"/>
              <a:t> </a:t>
            </a:r>
            <a:r>
              <a:rPr lang="ru-RU" dirty="0" smtClean="0"/>
              <a:t>общеобразовательной школы (английский язык изучается со 2 класса)</a:t>
            </a: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4032250" y="2889250"/>
          <a:ext cx="1079500" cy="1079500"/>
        </p:xfrm>
        <a:graphic>
          <a:graphicData uri="http://schemas.openxmlformats.org/presentationml/2006/ole">
            <p:oleObj spid="_x0000_s1026" name="PDF" r:id="rId3" imgW="1080000" imgH="1080000" progId="FoxitReader.Document">
              <p:embed/>
            </p:oleObj>
          </a:graphicData>
        </a:graphic>
      </p:graphicFrame>
      <p:pic>
        <p:nvPicPr>
          <p:cNvPr id="1027" name="Picture 3" descr="C:\Documents and Settings\Admin\Рабочий стол\Документы со сканера\Изображение 00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16163" y="0"/>
            <a:ext cx="6827837" cy="6046787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2214546" y="4357694"/>
            <a:ext cx="550069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His__________ can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 sing.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His__________  can run.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His___________ can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 swim.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His ___________ can clap.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His ___________ can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 skip.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His__________ can swim.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2976" y="1357298"/>
            <a:ext cx="393954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I’m ____________________.</a:t>
            </a:r>
          </a:p>
          <a:p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I’ve got _________________.</a:t>
            </a:r>
          </a:p>
          <a:p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__________ can __________.</a:t>
            </a:r>
          </a:p>
          <a:p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__________ can __________.</a:t>
            </a:r>
          </a:p>
          <a:p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______ can’t _____________.</a:t>
            </a:r>
          </a:p>
          <a:p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I _____________ my family.</a:t>
            </a:r>
            <a:endParaRPr lang="ru-RU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73</Words>
  <Application>Microsoft Office PowerPoint</Application>
  <PresentationFormat>Экран (4:3)</PresentationFormat>
  <Paragraphs>14</Paragraphs>
  <Slides>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5" baseType="lpstr">
      <vt:lpstr>Тема Office</vt:lpstr>
      <vt:lpstr>PDF</vt:lpstr>
      <vt:lpstr>My family album.</vt:lpstr>
      <vt:lpstr>Слайд 2</vt:lpstr>
      <vt:lpstr>Слайд 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7</cp:revision>
  <dcterms:created xsi:type="dcterms:W3CDTF">2013-03-12T17:24:38Z</dcterms:created>
  <dcterms:modified xsi:type="dcterms:W3CDTF">2013-03-18T17:55:24Z</dcterms:modified>
</cp:coreProperties>
</file>