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72267F-1EDC-425F-9A87-C1F66A35D85E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CA0CE0-13F2-484D-A102-C7AB0717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49E2-25A9-4A6A-8101-6B78F17E0DE5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57A1-11AA-4EEC-8695-9D296DE06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74DA-1514-444F-89D7-2DA4E25532F9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62B9-4E2C-4DE7-B8C1-07C6B515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4EBA-6AB4-4DA6-A7C2-267A62ECBD7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0287-9924-4957-855E-DECA7D61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966B-334D-44CC-B435-7E30182008E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787C-E114-4C83-929F-B0DDC1FA3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64B0-58D6-47C2-B247-0EA60E8F4AAC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B5DE-51D5-4B8F-8808-D5517630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D0CB-F5ED-47F8-800F-19FEF611EAC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D15D-F7D0-4AD1-B97F-3A1E0F914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521E-F632-4E62-A649-CF47356EEDD4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3C81-B710-4E75-9D01-00DD04CCC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4D63-52DC-4483-98AE-9C120591844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FEE3-D024-4FEF-8949-7D99EB1C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E7D8-1344-49BC-B6D5-37098AC4E1FE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3718-7679-464B-9685-D48B97810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5AAD-6285-4F02-839E-7955B711F58C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CB64-439C-4EA5-B407-247A69045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C5D3-A86A-4B13-87F0-88F45AAD934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0008-8D2E-4B64-A8FE-7DB442875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C1B7F4-38D3-460B-9324-61D0935D99D8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F4AFA-71D1-4507-A18F-41C006A0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857256"/>
          </a:xfrm>
        </p:spPr>
        <p:txBody>
          <a:bodyPr/>
          <a:lstStyle/>
          <a:p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14554"/>
            <a:ext cx="6400800" cy="14287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 игры на уроках английского языка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14744" y="3714752"/>
            <a:ext cx="4702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Подготовила: Лопушанская Д.С</a:t>
            </a:r>
          </a:p>
          <a:p>
            <a:r>
              <a:rPr lang="ru-RU" sz="2400" dirty="0" smtClean="0"/>
              <a:t>учитель английского языка </a:t>
            </a:r>
          </a:p>
          <a:p>
            <a:r>
              <a:rPr lang="ru-RU" sz="2400" dirty="0" smtClean="0"/>
              <a:t>МБОУСОШ №11</a:t>
            </a:r>
          </a:p>
          <a:p>
            <a:r>
              <a:rPr lang="ru-RU" sz="2400" dirty="0" smtClean="0"/>
              <a:t>с. Черниговское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57150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я\Desktop\Матер. по Презинтациям,АНИМАЦИЯ\Анимация для презентаций\Солнышко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71875"/>
            <a:ext cx="1857388" cy="19418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я\Desktop\Матер. по Презинтациям,АНИМАЦИЯ\Анимация для презентаций\школа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1381125" cy="1666875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моей точки зрения, игры- способствуют выполнению важных методических задач: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  <a:ln>
            <a:noFill/>
          </a:ln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созданию психологической готовности детей к речевому общению;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обеспеченностью естественной необходимости многократного повторения ими языкового материала;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тренировке учащихся в выборе нужного речевого варианта, что является подготовкой к ситуативной спонтанности речи вообще.</a:t>
            </a:r>
          </a:p>
          <a:p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F8AFD-B2A2-4FC4-8BD7-26B03BC8A950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33242" y="4857760"/>
            <a:ext cx="1010758" cy="1722850"/>
          </a:xfrm>
          <a:prstGeom prst="rect">
            <a:avLst/>
          </a:prstGeom>
          <a:solidFill>
            <a:srgbClr val="FF99FF"/>
          </a:solidFill>
          <a:ln>
            <a:noFill/>
          </a:ln>
        </p:spPr>
      </p:pic>
    </p:spTree>
  </p:cSld>
  <p:clrMapOvr>
    <a:masterClrMapping/>
  </p:clrMapOvr>
  <p:transition spd="med" advClick="0" advTm="9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6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Игры на уроках английского языка</a:t>
            </a:r>
            <a:endParaRPr lang="ru-RU" sz="32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72200" y="914400"/>
            <a:ext cx="2438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Фонетические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05600" y="3352800"/>
            <a:ext cx="2438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фразами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3200" y="2057400"/>
            <a:ext cx="2438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Лексические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857364"/>
            <a:ext cx="2438400" cy="942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Смешанные игры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838200"/>
            <a:ext cx="3057556" cy="7334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игры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77000" y="4572000"/>
            <a:ext cx="2438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071810"/>
            <a:ext cx="2438400" cy="12144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обучения говорению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4800" y="4648200"/>
            <a:ext cx="2438400" cy="14240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обучения аудированию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5714992"/>
            <a:ext cx="2438400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обучения чтению</a:t>
            </a:r>
            <a:endParaRPr lang="ru-RU" sz="2400" b="1" dirty="0" smtClean="0"/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2362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Игры можно  разделить на: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429000"/>
            <a:ext cx="15144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трелка вправо 20"/>
          <p:cNvSpPr/>
          <p:nvPr/>
        </p:nvSpPr>
        <p:spPr>
          <a:xfrm rot="19071203">
            <a:off x="4599581" y="1873573"/>
            <a:ext cx="1752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788684">
            <a:off x="2911877" y="1782904"/>
            <a:ext cx="1752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808780">
            <a:off x="5412781" y="2492284"/>
            <a:ext cx="1182634" cy="110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649533">
            <a:off x="2355918" y="3813991"/>
            <a:ext cx="1752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9767355">
            <a:off x="2500692" y="3211612"/>
            <a:ext cx="1117267" cy="75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962400" y="502920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616922">
            <a:off x="5042212" y="3794368"/>
            <a:ext cx="1752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21032">
            <a:off x="5411581" y="3223091"/>
            <a:ext cx="1215498" cy="126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2087363">
            <a:off x="2649763" y="2391485"/>
            <a:ext cx="1011856" cy="9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0966B-334D-44CC-B435-7E30182008EB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787C-E114-4C83-929F-B0DDC1FA357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46050"/>
            <a:ext cx="8664575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86050" y="500042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Для постановки правильного </a:t>
            </a:r>
            <a:r>
              <a:rPr lang="ru-RU" sz="2400" b="1" dirty="0" smtClean="0"/>
              <a:t>произношения я </a:t>
            </a:r>
            <a:endParaRPr lang="ru-RU" sz="2400" b="1" dirty="0"/>
          </a:p>
          <a:p>
            <a:r>
              <a:rPr lang="ru-RU" sz="2400" b="1" dirty="0"/>
              <a:t>привлекаю на своих уроках</a:t>
            </a:r>
          </a:p>
          <a:p>
            <a:r>
              <a:rPr lang="ru-RU" sz="2400" b="1" dirty="0"/>
              <a:t>Мистера Язычка, который повествует </a:t>
            </a:r>
          </a:p>
          <a:p>
            <a:r>
              <a:rPr lang="ru-RU" sz="2400" b="1" dirty="0"/>
              <a:t>ребятам о своих невероятных </a:t>
            </a:r>
          </a:p>
          <a:p>
            <a:r>
              <a:rPr lang="ru-RU" sz="2400" b="1" dirty="0" smtClean="0"/>
              <a:t>Приключениях.</a:t>
            </a:r>
            <a:endParaRPr lang="ru-RU" sz="2400" b="1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0966B-334D-44CC-B435-7E30182008EB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787C-E114-4C83-929F-B0DDC1FA35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211138"/>
            <a:ext cx="8994775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037" y="5478463"/>
            <a:ext cx="109696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86124"/>
            <a:ext cx="146367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0966B-334D-44CC-B435-7E30182008EB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787C-E114-4C83-929F-B0DDC1FA35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4313"/>
            <a:ext cx="87836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C:\Users\я\Desktop\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581025" cy="76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0966B-334D-44CC-B435-7E30182008EB}" type="datetime1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787C-E114-4C83-929F-B0DDC1FA35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5588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21429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Смешанные игры</a:t>
            </a:r>
            <a:endParaRPr lang="ru-RU" sz="3200" b="1" dirty="0"/>
          </a:p>
        </p:txBody>
      </p:sp>
      <p:pic>
        <p:nvPicPr>
          <p:cNvPr id="20485" name="Picture 5" descr="C:\Users\я\Desktop\Матер. по Презинтациям,АНИМАЦИЯ\Анимация для презентаций\школа\ucos246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86454"/>
            <a:ext cx="857250" cy="857250"/>
          </a:xfrm>
          <a:prstGeom prst="rect">
            <a:avLst/>
          </a:prstGeom>
          <a:noFill/>
        </p:spPr>
      </p:pic>
      <p:pic>
        <p:nvPicPr>
          <p:cNvPr id="20486" name="Picture 6" descr="C:\Users\я\Desktop\Матер. по Презинтациям,АНИМАЦИЯ\Анимация для презентаций\школа\ucos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Фонетические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  <a:solidFill>
            <a:srgbClr val="FF99FF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 Фонетические игры                        предназначаются  для корректировки произносительных  навыков на этапе формирования  речевых навыков и умений.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8415" t="22275" r="48277" b="35541"/>
          <a:stretch>
            <a:fillRect/>
          </a:stretch>
        </p:blipFill>
        <p:spPr bwMode="auto">
          <a:xfrm>
            <a:off x="214282" y="3500438"/>
            <a:ext cx="43577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8556" t="21881" r="48153" b="34555"/>
          <a:stretch>
            <a:fillRect/>
          </a:stretch>
        </p:blipFill>
        <p:spPr bwMode="auto">
          <a:xfrm>
            <a:off x="4786314" y="3000372"/>
            <a:ext cx="43576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н. яз.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яз.2</Template>
  <TotalTime>272</TotalTime>
  <Words>146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Ин. яз.2</vt:lpstr>
      <vt:lpstr>Слайд 1</vt:lpstr>
      <vt:lpstr>С моей точки зрения, игры- способствуют выполнению важных методических задач:</vt:lpstr>
      <vt:lpstr>Игры на уроках английского языка</vt:lpstr>
      <vt:lpstr>Слайд 4</vt:lpstr>
      <vt:lpstr>Слайд 5</vt:lpstr>
      <vt:lpstr>Слайд 6</vt:lpstr>
      <vt:lpstr>Слайд 7</vt:lpstr>
      <vt:lpstr>Фонетические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dc:description>http://aida.ucoz.ru</dc:description>
  <cp:lastModifiedBy>я</cp:lastModifiedBy>
  <cp:revision>30</cp:revision>
  <dcterms:created xsi:type="dcterms:W3CDTF">2012-03-28T10:19:55Z</dcterms:created>
  <dcterms:modified xsi:type="dcterms:W3CDTF">2013-03-10T14:39:43Z</dcterms:modified>
  <cp:category>шаблоны к Powerpoint</cp:category>
</cp:coreProperties>
</file>