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947-A687-4008-8875-D6591198C1DF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5826-F25C-4607-A815-01F2C3507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846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947-A687-4008-8875-D6591198C1DF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5826-F25C-4607-A815-01F2C3507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97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947-A687-4008-8875-D6591198C1DF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5826-F25C-4607-A815-01F2C3507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4893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947-A687-4008-8875-D6591198C1DF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5826-F25C-4607-A815-01F2C3507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779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947-A687-4008-8875-D6591198C1DF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5826-F25C-4607-A815-01F2C3507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674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947-A687-4008-8875-D6591198C1DF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5826-F25C-4607-A815-01F2C3507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24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947-A687-4008-8875-D6591198C1DF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5826-F25C-4607-A815-01F2C3507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40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947-A687-4008-8875-D6591198C1DF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5826-F25C-4607-A815-01F2C3507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8146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947-A687-4008-8875-D6591198C1DF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5826-F25C-4607-A815-01F2C3507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160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947-A687-4008-8875-D6591198C1DF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5826-F25C-4607-A815-01F2C3507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421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6C7947-A687-4008-8875-D6591198C1DF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E5826-F25C-4607-A815-01F2C3507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83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6C7947-A687-4008-8875-D6591198C1DF}" type="datetimeFigureOut">
              <a:rPr lang="ru-RU" smtClean="0"/>
              <a:t>12.12.2013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E5826-F25C-4607-A815-01F2C3507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818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f.kinozon.tv/frames/6943-1/Film_shot00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8" y="-31623"/>
            <a:ext cx="9137962" cy="686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1520" y="332656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Учим таблицу умножения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51520" y="602128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</a:rPr>
              <a:t>Аникеева Л.Г. Учитель начальных классов</a:t>
            </a:r>
            <a:endParaRPr lang="ru-RU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689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static.megashara.com/screenshots/45893__snapshot2007080700122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213757" cy="6844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76056" y="332656"/>
            <a:ext cx="36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Стр. 49   № 6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073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669360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100 + (686 - 129) = 657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819 + ( 356 - 175) = 1000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600 – (482 – 267 ) = 385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(524 – 168 ) + 284 = 640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6196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s49.radikal.ru/i123/0909/cf/022ef5681ce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6537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980728"/>
            <a:ext cx="3456384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 кто у нас самый умный ?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787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55272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r>
              <a:rPr lang="ru-RU" sz="13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</a:p>
          <a:p>
            <a:pPr marL="0" indent="0">
              <a:buNone/>
            </a:pPr>
            <a:endParaRPr lang="ru-RU" sz="13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sz="13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  <a:tabLst>
                <a:tab pos="4395788" algn="l"/>
              </a:tabLst>
            </a:pPr>
            <a:r>
              <a:rPr lang="ru-RU" sz="13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Молодцы!</a:t>
            </a:r>
            <a:endParaRPr lang="ru-RU" sz="13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7170" name="Picture 2" descr="http://znayka1.ru/wp-content/uploads/2012/04/Uroki-tetushki-sovyi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107504"/>
            <a:ext cx="914400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091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2439144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Арифметическая разминка</a:t>
            </a:r>
            <a:endParaRPr lang="ru-RU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AutoShape 2" descr="data:image/jpeg;base64,/9j/4AAQSkZJRgABAQAAAQABAAD/2wCEAAkGBxQTEhQUEhQVFRUWFBwUGBQUGBQVFRcXFhcWFxUVFxQZHCggGRolHRUYITMhJSkrLi4uFx8zODMsNygtLisBCgoKDg0OGxAQGywlICY1NDQsNDQsLCwsLCw2LCwtLCwtLC8sLCwtLCwsLCwsLCwsLCwsLDIsLCwsLCwsLCwsLP/AABEIAOkA2AMBIgACEQEDEQH/xAAcAAEAAgIDAQAAAAAAAAAAAAAABQYEBwEDCAL/xABAEAACAQIEBAMGAwcCBAcAAAABAgADEQQSITEFBkFREyJhBzJxgZGhQlKCFCOSscHR4WJyM6KywggVQ1OD8PH/xAAZAQEAAwEBAAAAAAAAAAAAAAAAAwQFAgH/xAAvEQACAgEDAgMGBgMAAAAAAAAAAQIDEQQhMRJBEzJRBWGBobHwFCJCcZHRJMHh/9oADAMBAAIRAxEAPwDeMREAREQBERAEREAREQBERAEREAREQBERAEREAREQBERAEREAREQBERAEREAREQBERAEREAREQBERAE1x7RPaaMFUbDYdBUxAALF7inSzDMtwNXaxBsLb79Jke1vmGjSwzYfNWbFOL0qWFd0rKTe1Rimyb6EG/QdR53x2GxiNnxFOvmcZr1lfMwGgN21t0vH7nUXFbsu1D2icSNQ1DiTf8mVfC/g/zNvezjnB8elRayoKtLKSUuFZWuM2U3ym6nS56TR3I/A2x7lKdWkjjenUYh7Ae8iBfMO+uk2dyrwVuDVauJxlamMO1HIXUto+dSl0Iub2IFr6mc5jksTdbhtybWiaa4dzxj+J8Sw5wVCouApVhna2XOuqs1RybaAkhBfYbm03LOiqIiIAiIgCIiAIiIAiIgCIiAIiV/m7iFWkKPhNlzVCC1gdkZgtiOtvtOLJqEXJ9j1LLwWCJFcC4uK62NhUX3l6H/Uv+n+W0lZ7CanFSjwGmnhiIidHgiIgCIiARvHOJUsJQq4mrYKi5mIAzMdlUdyTYD4zSnKeGqcTxdXH4vzKHtTpk3S42UD8iCw9TqZYP/EJjyKOFoA6PUaow6HwwAt/m9/kJheyzHFsItMqqqhYLr56hzs1Rwv5RnVb97yhr7JRqfSSVxTluWhMFg6lX97TVXV1VK4AR1qmxUJUHmzbemtu4li4zwOhiTTavRWsaRLU1cnIGItcr7p+YM0V7ROP4jDcRDpUKeHbJS1KujKC7N0YMboQeizdNXFLToVQ9Tw0aiGps51Q1VYCmCdWIYaDU62nOnrcaIyz/wAE3meMGRwji1ME0lbDgK2XLRYZbkgMoUDyuCy6a3zdJZJ5m9mdLFUsc1FabUrotbK+cIppVKd6mupupdf/AJLT0Lwzi/ikDLbMmdWBurDS41AKnUGx3+RmhGOI5zlEPUlLpfJKRET06EREAREQBERAE6cRi0S2d1S5sMzBbnsL7ys8xcVr4euLOAjgZFZQVJA8y5tDm3Nr7dDYyK43xjxkUtTIdL2K+dGB3Uj3lJsCLBh0O95Us1cItx/Uuz2z8SSNbe/Y2ADOZqzg/GLi9CoyHqlyrKezUjsfiJYcLzRVX31WoO48jf1B+0ih7Rre000zt0S5W5cpDc2YfNhyeqMrj5Gzf8pacYXmeg2jE0z2qCw/jF1+8k69NatNlOqupU21uGBB1+ctOULoNReckW8Wa+wmJak6um6/Qjqp9CP6HpNh4WuHVXXZhcTW+QjQ6kaE9yNCftLLynxEAGk5A1BS5tfNuo+ev6pk+zrnCfhy4f1LWohldSLRERNwpiIiAIiQ3OHFWwuCxFdFzNTpFlHS+wJ9Be/yhvANUf8AiAx1B6uGpK+avSDF1GoVKgUrmPRiVBt2N+1/n2ScHenSqVnRQKxGQ65yq3+ik3Imu+EYN8bi0RmZnrVMzudTbVqjE97X+onoGhRCKqqLKoCgdgBYCY/tK/Eehd/oWKY75Ku+V+MBKgTMMJfDl1zKWLk1R6nKLems7uecEqLRqaCqawRQgyrkyMXBA3sBfMdibdbSf4nwJK9NCyFnFVQjrcPSuwz1EYaghb/aRHNXLNSphkr+dqiK3iUyzF/CY5rKb++lge5setpZotzo1Dp7fbInD/I6skCjl6bZWK1EUlWBswuNjbXKbWI6y+8t12qmnUymii0wRS0u+ZBuRcBFB0F73te2l9Y8qcos2KpuK5OfQkgljTFmY5s29hYaW8203TgsClJQqCwCqnyQZVv30nOmbhBqMsp/J9yfV4nNNrDX2iUBnM6sK11+Z+xInbNBPKyVRERPQIiIAiIgGBxzDrUoVFamKoKE+H+YgXFiNQ19iNb7TVCftVLYLiE6HN4VUa6A3ur6dbgzc0rnGuVaVTxHRctR/eZSVJ21BB0Og+Mpayh2Ryt8dvvcmpmos19VxVByPGRqbdDUUoR8Kw069GmQlFwL0a2dfy1LOD8Ki6j4nNMmph6tMlSQ47MAr/UaH6CfOHppclUyNbXy5f5aGYbeOC7g7PFst3sLC5ANwO+thf6TEwnH6d8qVGX4EqD9JGcd4uVLUwulrEn17SrVGIGgJ9Ba/wB53CvO5216mwzjqYNswv2vMhTqrDdTmB7EbETWdKvm7gjcHQiTnDuPNTXKRmHrvaeSpceDzk3nw3FirTVx1Go7EbiZU15ypzKAdx4R98H3kP5gb7dx/bXYQM3tLf4sM91yZ1sOiWDmIkbjuN0adwWzMPwp5j8D0HzIk8pRisyeDhJvgkC4G/XQSH5y4ScXg6+HD+GaiWzkZgLENa1xva3zmsfaBwvEY+sKyVvDCKBSoktYEXu2dSMrG+9ja01jxPEYgsyV6lYunlIqVHYr6C5Om20jruhblReSZUvuSfs2xi08ajMrMWptTRVFyXYp1NgAFDEk9BN5iedOXuMthK4qqgZ1VgA18t2FrgjtvN9cC4omIoo6OrkopbKRdWI1BH4Te+kx/adUlJSwSUvlFvwgsi/CfdV8qknYAn6TH4dVugHaZLqCLHYy7S0600QS2kQ3B8LTp1XFOgtPcXUk/lfQbAEODp1U76SYqOFBJNgBcnsBvOQo1Pff5bStc/8AHlw2Dr5TeqUyKo1K57jOwGygXNzppJUuyPFuzD477R6ODqPSNN6zkLUXIUCZXQEZnJuDcE6KdGEn+TOaKfEKHiICjKctSmTco2416qRqD/aebQtvpb6aD7CXH2Vcc/ZscisbU648Fu2Y602/i0/UZaS6Vgsz06UM9z0DE4BnM6KYiIgCIiAIiIBEcb4OKozLo4+/+ZT69BkJDC02PK5xpB41mFg6jL2ZhfNr+YC2nbvY2y9dpY48SPPcs02tflZrbmXh2b94trga+sq0u/NuDYqct/Kb27iUm0z6nsXkfBUXv1nM5nElBIcFxnh1Aeh0M3LybxAPS8O9zSsAd70z7h+Viv6fWaKlh4TjyEptmINOqqnU6q5yi/ezFT6WklNjqn1Ihur6om1OaeKsgFOi4DkjMbAlU62voGPT/wDJU6FEIoVfdAsBv9zOKKsFGdi7bs53ZjqT9Z9M1pV1Ood089uwqqUF7z6M177S+HAPTrr+P90/xALI30zD5CWDifMQUlaYue/T5Sncz416tO7m9nBA+39ZLolKNsWdzWxC8J4ScVXp0VNi7WzflUC7N8gD9pesPwPFcIrGrQDYrDNpURf+JYbFgBuOjD4EdZGey1EGJqVajKvh0gAWIAzVWCjfr5bfObgWWPaGqlGzoxlY3IOlSeSF5f5ww9e/huabDdKo8NvUC+jW9DLE/GhTUFvNfRbXZmJ2CqNT8p3cPwyuDnVWHZgCPoZn0MHTTVEVf9qgfIW2Ei09DklOMml6ckc542ayRGIxdauUp0A9IZlapXK6KikEogYeZ3tl9ASd7SWo4NFDAKPMSWzeYuTocxPvaaa9BaMfi1pU3q1CQlNS7EAkhVFybDfQToTi9JqlKmrBmrUmrJl1BpoUBa/T/iLb59poR2WCB8mmPaVy7SweIHgEBKoLeFcXpMLXAG4Q3uO2o2AtV8DWyVaT/kqo/wDC6k/ymx/bZgFDYauLBmDUW7kL51PqBdh+qUKjwTEsMy4esy6G4pttfcaa/KWFJdG5oVyXh7s9DcP4jbQm69+3+JMqb7TXGBx4DEK2oPmU6MP9ynUfMS1YDHMMuVS4Yjy3AIvuQSQPlM3R6xp+HMgtp26kT0TgTma5UEREAREQBOuvQVxZgCOx9Nj6H1nZEArfGuDCxYbd+3x9PWax5q4H4JzgGxOvabyla49whMrZgTSbcaZafc23Cn6D0Ey9To1H89fxRaqva2kaPnEsHM3L/wCz2ZWDIx0/+9pASmnkuZOJIcHCs5psSFcWNtDcG4I9biR87cPVyurdjeesM2KTKvx3jQYGml99TMfi3HS/lS6r36mQhMhhX3Z6c3kbxx7UwO7j7XP9JIXkHxureoq/lW/zb/A+8vaaPVajifBi4eoFqU3I9yor/wALAn7Cei0e4BGx1Hznm+bO5I53FQ4bCMh8QLkaoSMpCqfDy9SxsAQe0l9p0SnFSj25Ic4eTL4/zVj8Niv2OhSzDE1B4VezFlFQgOq9LrZjc7Cx6TZ3EOM0KJy1KgDdEF3c/oUE/aRdGplIPaRvNuGprTbFoKoAIbECiwDmmFymoEZSGZbKSNLqD1AlfTX9UFBJJr5kM4YeXwZXE+YDVpvTSgcrqULViFGVgQSEW7HfY2lG5Y5NXBuKiYisamQ07gqoykglQLEgXF95ncG4jh8XiqdDBY6tUvSerUapSTyBSgVbFF1JY99p98USp4jUsPiGqEeVqop01pU2HvAsb52/0rtbUiLfxEeZJL79x1Dw32bJ6hTw91NRPEcbPWJrP0uQzkkbDaTtJwRcSn4LAhNSzVKhFjUexY+gAsFHoJN8K4qr+VSGsct1IIuNxcdZS8Rt7vJY6ElsjK4nwtKw8ws492otg6H0PUdwdD1kfw/HPSqChiLZjc06g0SoBvb8rjcrf1FxtOzHx+DWqhVviCPeVhsynoRJDksWBxGdfUaH+8yZVOX8RWQEVwMytlzp7lRN1cLe6nuD1BtcWlqVr6ibWlu644fKKdkOlnMREskYiIgCIiAIiIBXuLcp0qyMgJQNcgAAqrH8Sg7a7gafCag47wGrhXKVR8GGxHQj0noCYHGOE08SmSqt+x6qfT+0qX6VT3js/qT1XOOz4PPM4M2ji/ZrcNldR1U+a5PYrsPjcypHlgqWDt7t7jtbe/wmZZGVfnWC5GyMuCtmfJMkRwipmy5dPzdLd7yAxXFER3UXfKbArs56kHawnsIubxHc6ckuT64ni/DXT3jov9T8BIF3JJLakm5nNWqWYsxuT9AOw9J8TY09CrjvyRN5Z90UuYwoy1WsSCApBBsQQTYgjYzswo1nJUCrf8y/dSP7zu7yMkhHdP3l04dz7iVekKpR6am1Qqlqjra173tmG+gF5svh/EaVdM1J1dGFjb1FirL0+BmiJyjEe6zKTuVZlJ+JUi8xrdLGW62ZNKhfpNoUOCYfD1KlPBoaRcA1qisxIUklaSXPlJ1Omwt3BGTjMdRwtMZ2VFA0Ubn0Vd2M1vQ5hxSKyrV95s5qFQ1W9gPeOlrAdL6Tr4ZgXxWICFmZm8z1GJZlQHU3O29gPWcPTt7zlsRRqcFlrBbcDi6vEGJ81HCqbEA2qVj1UsPdXuFPpeWylUWiARlRVGmyqB/ISucV5hw+CpimgDMostGmRp2zt+Eep1mHwDCVcYRicWb0wb0aAFqem1Qj8Xpf4+kilW5R6/LFce/79TnOH7zZ+DxWcbTJvIbAY9EsrsFLNZbkDMT0HcyXVrziLyjxo5Mn8IBkW2xF5XyZPcPH7tfhf66zR9n+Zle/hGRERNUqiIiAIiIAiIgCIiAJH8T4NRrpUR0A8VcrsoAcjTQtbUaWsemkkInjWQa+9pfAEp8KxJphsyhHzXN8q1FzjSwtlvcDeefRPU/POG8Th2MQC5OGqW+IQkfcCeWbxCEYrEVgtUttPJxBgxaSEx34XrPvEbof9VvqCJxhes5xvuE9iG+hBnE1lNEq2jk7ZncOohgbi8wJK8LHlPxmay/Dk4r4AW8uhmBldCwDOubRgrMoYC9gbHUamTs4tOTqUIy5K5icE3hvYW0Jlhfm3E5FSmKVEKoUFQXNgLC2bQfQziul1YdwR9pBU2uAe4/pLFVcLPOs4Kt1aTRZeW+NUaZNTEirUxBJ/esBUsp2Ca+QW3sBLpy5zOMRWFDDAs7AsPE/dr5bEgE31tc2t0M1QJbfZXRLcVwxH4fEY/Dwai/zYRPQ1Sl1PP8AJBKPTF4Nz4DhVQtmrWUAEBVa+Ym3mJsLW7a3v6ScRbAAbDSfUSxXVGtYijMlJye4iIkhyIiIAiIgCIiAIiIAiIgHTjKOem6H8SFddvMCP6zyCugAPwnsSeR+b8P4WKxSD8GJqKAOwqm32nqJqXjJhzkTgTkTosmThOs7a6XVh3BH2nThOsybzwnjvE6MM91U9wJNcM935yDwh8o9CR9zJzhvufOZklhlyh5S/YzIMROSc4Mr6C1x+Viv0JA+0sErue71SNvENvhYayxpuWV9R2PsTY/sPwWbGVqvSlRy/qqsLfam31muLza3sG4kpOKoZbNdaofqygZGU9sptb/ce0tlHUPEGbdiIgzBERAEREAREQBERAEREAREQDG4ljkoUqlaqcqU0LsfRRc/OeTeMcSbF4h67qFNasahUbLck5b9bAAX67zcft648UpUsIh1qnxan+xD5F+ba/omlKC+cegJ/kJ5J4i2WqIZafqfFPYfSfU+U/qf5mfUkXBIZeF2ndOrDbTtE8LMeDCwYsPQsfkbmT/DD5T8ZCYL3fm3/UZNcL90/GZ1nmZZ0+yRnTmcTmRlkx8SGNlXS+7dh6epkTiFAquB0yi36RJ2QeL/AONU/T/0iT6fzFe9bJ+//TOtibG28sXs35hXAYxWZc1Nk8JzexUOynP62K3t6yvQBLkllYKlkOpYPWNNwQCDcEXBGxB2M+pRPZFzB+0YQ0nP7zDkL6mm1zTP2Yfpl7nieUZTTTwxERPTwREQBERAEREAREQBERANYe1T2eVsbVXE4ZwXCCm1KocospJDI1tD5jcH699N4vhVTDVqtKtYVEbIQpuBYX0PXees5559pHBMQmOxVZqNTwmqZ1q5SUy5Vucw0Ftd+0iub6S5pJZnhlAT+p/mZyJ3nDKdRp6qdPptPk4NrEg3AsDcd721HwM6jfHuTypkjvwx0nbMajmAsQPr/ifZqN+X7ideJD1JIppbo+MGfIPn/Mya4V7pkPh0yqAd5McK90/GZ83uy1TskZ05iJyWDrFUZssh8Wv72p+k/wDL/iZPinx2B20H1F59YvBM1QsuWxUDUnoT/eS0yUZbkFuZR29f7MFZZ+A8g43FBXSmEpsLipVORSD1A1Yj5Tr5T4CtXF4enVIZWqDMm2ZVuzLffZTPRqKAAALAaADQAdgJcjNS4M/UWyqajgpPIfIH7BUNVq7VHZMhRVC07Eg63uSRbQ3G5l4iJ0Z8pOTyxERByIiIAiIgCIiAIiIAiIgCIiAQnFuUcFibmthqbMfxgZH/AI0s33lM437LqVPD4o4Q1Gd6Qy0WKt5kdXGVrA3spGp/FNnTicuCZJG2ce55PxVBqTFKqtTcbpUBRh+lrGZfCuC4jE3/AGejUq23KKSot0Lnyg+l7ze/tE5fXEUhVyKz0bkhgDenuw17Wv8AWfHs6rLkemoCjRwAABr5W0HwWUmkrVW+5o/iZOpzSWxoHF4R6TZKqPTf8tRWRv4WAMzuFjyn4z0vxHhlGumSvTSovZ1DD5X2PrIBvZ5w+1hQK/7XqD/ukktO+zPKtfFeZfwaWiW/nrlmjQq06eGZ1YqWcNZ7AkBLX22bvJDk32fq5FXEs707aIbIHP5vLrl+evw3rpZn0LktPWQUOvDx8P7Kk3JlatUwZoICcRRLu50RclVwWdtbeRqY9ekvXB/ZVTRi+IrM5a10pjIgsLWzG5P2mwcJhUpoqU1CoosqjYDsJ3S7GmK5MuersfleCP4XwWhhxajSRO5A8x+LHU/MyQiJKljgrNtvLERE9PBERAEREAREQBERAEREAREQBKh7S+P1sJhk/Zta9Wp4agKXYDKzM4UA3sBeW+R3EuDUqzo7hs6AhWVmUgNYsLg7HKJxYpOLUeT1PD3NTYLnDHXtTxFWuctyMlDy9jmygKd9N5mpxzHVBc1qq62sQiH/AJR/WSNflirRLVKVJlVqrtVTysPNch0VbsbEAH0O2ky+D8Eeub2amn52Ugn0VWtf47fGY8nqJSUUn8zTr8Do6pYICu+JqCz1qjA7hnYg/EX1mZwatUw+qNZrW2BFrg2IPwl4wvK2HWxYNUI/Oxt/CtgfmJl/+RYf/wBmmPgoA+m0lWiue7lh/E5erpWyjsdPLnGP2in5haopyuACB6Mt/wAJ+faStS9jlte2l9r9LzlFAAA0A0AG05mpBNRSbyZ0mm8o01jkqCu37WGztfNm69PKdsttBaWLB8w4hFVUdSqiwzrmNugzBgZfcVhEqDLURXHZgCPvKjzNyytOkauFUgrq1MEsCvXKDrcb27AzMt0lteZVSNCvU1TSjZE5o85uulSkrG3/AKb5SfQIw/7pxiOcquUlKKFrEhS7WJtoMwX+koZviStPw1fOGK1CxRVK21WoAbPciwGsuHD+S6zoP2l1aygWptUp5z1qErqLj8PQ33kULdVNflf04Opx00G8r6mTyvzRVr1KRYg06y3C2AyErmFiNT2N+/pLvKfy9yb+z+GxcMyNpnXMVRbqqo4K2OW1yQTcmXCaOlVii1Z67fsUrpQlLMVgRESyQiIiAIiIAiIgCIiAIiIAiIgCIiAIiIAiIgCIiAIiIB1HDJly5VynXLYWudb2nYBOYgCIiAIiIAiIg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3" name="Picture 5" descr="http://inter.ua/uploads/tv_product/2009/01/08/9719c260c564e927dd4f4975d094e0fd3dd1e36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486" y="3356992"/>
            <a:ext cx="1743075" cy="1390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521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16632"/>
            <a:ext cx="8064896" cy="6624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Произведение    4и 3 равно         </a:t>
            </a:r>
          </a:p>
          <a:p>
            <a:pPr marL="0" indent="0">
              <a:buNone/>
            </a:pPr>
            <a:r>
              <a:rPr lang="ru-RU" sz="4400" dirty="0" smtClean="0"/>
              <a:t>Разность               12 и 8 равна     </a:t>
            </a:r>
            <a:endParaRPr lang="ru-RU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400" dirty="0" smtClean="0"/>
              <a:t>Частное                10 и 2 равно     </a:t>
            </a:r>
            <a:endParaRPr lang="ru-RU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400" dirty="0" smtClean="0"/>
              <a:t>Сумма                   10 и 7 равна     </a:t>
            </a:r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sz="4400" dirty="0" smtClean="0"/>
              <a:t>Увеличить             3 в 2 раза          </a:t>
            </a:r>
            <a:endParaRPr lang="ru-RU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400" dirty="0" smtClean="0"/>
              <a:t>Уменьшить           8 в 2 раза          </a:t>
            </a:r>
            <a:endParaRPr lang="ru-RU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400" dirty="0" smtClean="0"/>
              <a:t>Увеличить             3 на 2                </a:t>
            </a:r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</a:p>
          <a:p>
            <a:pPr marL="0" indent="0">
              <a:buNone/>
            </a:pPr>
            <a:r>
              <a:rPr lang="ru-RU" sz="4400" dirty="0" smtClean="0"/>
              <a:t>Уменьшить            8 на 2               </a:t>
            </a:r>
            <a:endParaRPr lang="ru-RU" sz="44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9143999" y="0"/>
            <a:ext cx="4571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400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8299665" y="260648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72400" y="968534"/>
            <a:ext cx="7920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4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63297" y="1676420"/>
            <a:ext cx="6648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</a:t>
            </a:r>
            <a:endParaRPr lang="ru-RU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99665" y="2668270"/>
            <a:ext cx="664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72400" y="3429000"/>
            <a:ext cx="8557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6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236032" y="4279663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4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299664" y="4864438"/>
            <a:ext cx="792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5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31480" y="5711173"/>
            <a:ext cx="728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6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96528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771800" y="188640"/>
            <a:ext cx="3168351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dirty="0" smtClean="0"/>
              <a:t>14</a:t>
            </a:r>
            <a:endParaRPr lang="ru-RU" sz="16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4266" y="3418178"/>
            <a:ext cx="3168352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dirty="0" smtClean="0"/>
              <a:t>2</a:t>
            </a:r>
            <a:endParaRPr lang="ru-RU" sz="199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48064" y="3446798"/>
            <a:ext cx="3376563" cy="2736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900" dirty="0" smtClean="0"/>
              <a:t>7</a:t>
            </a:r>
            <a:endParaRPr lang="ru-RU" sz="19900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2555776" y="2564904"/>
            <a:ext cx="1368152" cy="853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Левая фигурная скобка 12"/>
          <p:cNvSpPr/>
          <p:nvPr/>
        </p:nvSpPr>
        <p:spPr>
          <a:xfrm>
            <a:off x="3923928" y="2564904"/>
            <a:ext cx="45719" cy="4571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единительная линия 14"/>
          <p:cNvCxnSpPr>
            <a:stCxn id="13" idx="2"/>
          </p:cNvCxnSpPr>
          <p:nvPr/>
        </p:nvCxnSpPr>
        <p:spPr>
          <a:xfrm>
            <a:off x="3969647" y="2610623"/>
            <a:ext cx="2474561" cy="80755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15105" y="4445618"/>
                <a:ext cx="452367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5105" y="4445618"/>
                <a:ext cx="452367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7205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539552" y="3068960"/>
            <a:ext cx="3096344" cy="2880320"/>
          </a:xfrm>
          <a:prstGeom prst="triangle">
            <a:avLst>
              <a:gd name="adj" fmla="val 541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800" dirty="0" smtClean="0"/>
              <a:t>2</a:t>
            </a:r>
            <a:endParaRPr lang="ru-RU" sz="138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809109" y="836712"/>
            <a:ext cx="3672408" cy="237626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/>
              <a:t>12</a:t>
            </a:r>
            <a:endParaRPr lang="ru-RU" sz="11500" dirty="0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5580112" y="3068960"/>
            <a:ext cx="3168352" cy="2880320"/>
          </a:xfrm>
          <a:prstGeom prst="triangle">
            <a:avLst>
              <a:gd name="adj" fmla="val 462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dirty="0" smtClean="0"/>
              <a:t>6</a:t>
            </a:r>
            <a:endParaRPr lang="ru-RU" sz="16600" dirty="0"/>
          </a:p>
        </p:txBody>
      </p:sp>
      <p:cxnSp>
        <p:nvCxnSpPr>
          <p:cNvPr id="10" name="Прямая соединительная линия 9"/>
          <p:cNvCxnSpPr>
            <a:stCxn id="5" idx="3"/>
          </p:cNvCxnSpPr>
          <p:nvPr/>
        </p:nvCxnSpPr>
        <p:spPr>
          <a:xfrm flipH="1">
            <a:off x="2809109" y="3212976"/>
            <a:ext cx="183620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>
            <a:stCxn id="5" idx="3"/>
          </p:cNvCxnSpPr>
          <p:nvPr/>
        </p:nvCxnSpPr>
        <p:spPr>
          <a:xfrm>
            <a:off x="4645313" y="3212976"/>
            <a:ext cx="183620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410074" y="4442752"/>
                <a:ext cx="476412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800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sz="48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0074" y="4442752"/>
                <a:ext cx="476412" cy="83099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969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2411760" y="548680"/>
            <a:ext cx="3384376" cy="273630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dirty="0" smtClean="0"/>
              <a:t>6</a:t>
            </a:r>
            <a:endParaRPr lang="ru-RU" sz="16600" dirty="0"/>
          </a:p>
        </p:txBody>
      </p:sp>
      <p:sp>
        <p:nvSpPr>
          <p:cNvPr id="5" name="5-конечная звезда 4"/>
          <p:cNvSpPr/>
          <p:nvPr/>
        </p:nvSpPr>
        <p:spPr>
          <a:xfrm>
            <a:off x="539552" y="3645024"/>
            <a:ext cx="4104456" cy="2808312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dirty="0" smtClean="0"/>
              <a:t>2</a:t>
            </a:r>
            <a:endParaRPr lang="ru-RU" sz="16600" dirty="0"/>
          </a:p>
        </p:txBody>
      </p:sp>
      <p:sp>
        <p:nvSpPr>
          <p:cNvPr id="6" name="5-конечная звезда 5"/>
          <p:cNvSpPr/>
          <p:nvPr/>
        </p:nvSpPr>
        <p:spPr>
          <a:xfrm>
            <a:off x="5148064" y="2852936"/>
            <a:ext cx="3528392" cy="331236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0" dirty="0" smtClean="0"/>
              <a:t>3</a:t>
            </a:r>
            <a:endParaRPr lang="ru-RU" sz="115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2993923" y="2852936"/>
            <a:ext cx="1110025" cy="1409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4103948" y="2852936"/>
            <a:ext cx="2484276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852790" y="4864514"/>
                <a:ext cx="452367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400" i="1" smtClean="0">
                          <a:latin typeface="Cambria Math"/>
                          <a:ea typeface="Cambria Math"/>
                        </a:rPr>
                        <m:t>∙</m:t>
                      </m:r>
                    </m:oMath>
                  </m:oMathPara>
                </a14:m>
                <a:endParaRPr lang="ru-RU" sz="4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2790" y="4864514"/>
                <a:ext cx="452367" cy="76944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14800" y="3443748"/>
                <a:ext cx="23936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BA15A4D3-184C-46BD-BA98-9E2D68D6B36E}" type="mathplaceholder">
                        <a:rPr lang="ru-RU" i="1" smtClean="0">
                          <a:latin typeface="Cambria Math"/>
                        </a:rPr>
                        <a:t>Место для формулы.</a:t>
                      </a:fld>
                    </m:oMath>
                  </m:oMathPara>
                </a14:m>
                <a:endParaRPr lang="ru-RU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3443748"/>
                <a:ext cx="2393604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044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3058098" y="271899"/>
            <a:ext cx="2880320" cy="29523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900" dirty="0" smtClean="0"/>
              <a:t>4</a:t>
            </a:r>
            <a:endParaRPr lang="ru-RU" sz="23900" dirty="0"/>
          </a:p>
        </p:txBody>
      </p:sp>
      <p:sp>
        <p:nvSpPr>
          <p:cNvPr id="5" name="Овал 4"/>
          <p:cNvSpPr/>
          <p:nvPr/>
        </p:nvSpPr>
        <p:spPr>
          <a:xfrm>
            <a:off x="827584" y="3645024"/>
            <a:ext cx="3024336" cy="2592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600" dirty="0" smtClean="0"/>
              <a:t>2</a:t>
            </a:r>
            <a:endParaRPr lang="ru-RU" sz="16600" dirty="0"/>
          </a:p>
        </p:txBody>
      </p:sp>
      <p:sp>
        <p:nvSpPr>
          <p:cNvPr id="6" name="Овал 5"/>
          <p:cNvSpPr/>
          <p:nvPr/>
        </p:nvSpPr>
        <p:spPr>
          <a:xfrm>
            <a:off x="5508104" y="3645024"/>
            <a:ext cx="3146648" cy="27363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900" dirty="0" smtClean="0"/>
              <a:t>2</a:t>
            </a:r>
            <a:endParaRPr lang="ru-RU" sz="239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3058098" y="3224227"/>
            <a:ext cx="937838" cy="4207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4788024" y="3224227"/>
            <a:ext cx="1440160" cy="636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4498258" y="4756502"/>
                <a:ext cx="431528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3200" i="1" smtClean="0">
                          <a:latin typeface="Cambria Math"/>
                          <a:ea typeface="Cambria Math"/>
                        </a:rPr>
                        <m:t>°</m:t>
                      </m:r>
                    </m:oMath>
                  </m:oMathPara>
                </a14:m>
                <a:endParaRPr lang="ru-RU" sz="3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258" y="4756502"/>
                <a:ext cx="431528" cy="58477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4746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a5.mzstatic.com/us/r30/Purple/d2/e6/f7/mzl.jpqtewux.175x175-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2222500" cy="222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32040" y="404664"/>
            <a:ext cx="388843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 не решить ли вам задачу?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Стр.49 </a:t>
            </a:r>
          </a:p>
          <a:p>
            <a:r>
              <a:rPr lang="ru-RU" sz="6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№ 5 (2)</a:t>
            </a:r>
            <a:endParaRPr lang="ru-RU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6569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forchel.ru/uploads/posts/2011-03/1301135668_0_1ba94_659ffa18_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76200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9826" y="0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 и з м и н у т к а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1421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158</Words>
  <Application>Microsoft Office PowerPoint</Application>
  <PresentationFormat>Экран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Арифметическая разминка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админ</cp:lastModifiedBy>
  <cp:revision>13</cp:revision>
  <dcterms:created xsi:type="dcterms:W3CDTF">2013-10-09T14:42:30Z</dcterms:created>
  <dcterms:modified xsi:type="dcterms:W3CDTF">2013-12-12T17:20:03Z</dcterms:modified>
</cp:coreProperties>
</file>