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5" r:id="rId3"/>
    <p:sldId id="266" r:id="rId4"/>
    <p:sldId id="269" r:id="rId5"/>
    <p:sldId id="267" r:id="rId6"/>
    <p:sldId id="275" r:id="rId7"/>
    <p:sldId id="258" r:id="rId8"/>
    <p:sldId id="259" r:id="rId9"/>
    <p:sldId id="262" r:id="rId10"/>
    <p:sldId id="260" r:id="rId11"/>
    <p:sldId id="261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009999"/>
    <a:srgbClr val="A6B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4FFC-DFFD-4915-AFBB-24D7F551670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22CA-6A18-495C-8FBF-3E877AD78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5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C276-EA2D-4989-80AC-F4F25CA7C9A7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6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gif"/><Relationship Id="rId7" Type="http://schemas.openxmlformats.org/officeDocument/2006/relationships/image" Target="../media/image1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gif"/><Relationship Id="rId4" Type="http://schemas.openxmlformats.org/officeDocument/2006/relationships/image" Target="../media/image16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smojem.ru/uploads/posts/2010-07/1278189680_smeshariki_luchshie_serii_4_04.jpg"/>
          <p:cNvPicPr>
            <a:picLocks/>
          </p:cNvPicPr>
          <p:nvPr/>
        </p:nvPicPr>
        <p:blipFill>
          <a:blip r:embed="rId2"/>
          <a:srcRect l="2289" r="2343" b="91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-642966"/>
            <a:ext cx="5357850" cy="192882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17961"/>
              </a:avLst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такое задача?  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ама\Мои рисунки\вещи, инструменты , компы\f1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67384"/>
            <a:ext cx="2603406" cy="1090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715016"/>
            <a:ext cx="38576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мама\буквы и цифры\знаки\slova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1227262" cy="9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355006"/>
            <a:ext cx="2071701" cy="1631465"/>
          </a:xfrm>
          <a:prstGeom prst="rect">
            <a:avLst/>
          </a:prstGeom>
          <a:noFill/>
        </p:spPr>
      </p:pic>
      <p:pic>
        <p:nvPicPr>
          <p:cNvPr id="5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90423">
            <a:off x="1022432" y="209968"/>
            <a:ext cx="1029019" cy="961320"/>
          </a:xfrm>
          <a:prstGeom prst="rect">
            <a:avLst/>
          </a:prstGeom>
          <a:noFill/>
        </p:spPr>
      </p:pic>
      <p:pic>
        <p:nvPicPr>
          <p:cNvPr id="4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15188">
            <a:off x="1876436" y="922936"/>
            <a:ext cx="1042192" cy="973627"/>
          </a:xfrm>
          <a:prstGeom prst="rect">
            <a:avLst/>
          </a:prstGeom>
          <a:noFill/>
        </p:spPr>
      </p:pic>
      <p:pic>
        <p:nvPicPr>
          <p:cNvPr id="6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1143008" cy="10678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235743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</a:t>
            </a:r>
            <a:r>
              <a:rPr lang="ru-RU" sz="3200" b="1" i="1" dirty="0"/>
              <a:t>3</a:t>
            </a:r>
            <a:r>
              <a:rPr lang="ru-RU" sz="3200" b="1" i="1" dirty="0" smtClean="0"/>
              <a:t> б.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  2 б.  </a:t>
            </a:r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500438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б.</a:t>
            </a:r>
            <a:endParaRPr lang="ru-RU" sz="40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000496" y="1785926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15140" y="285728"/>
            <a:ext cx="2214578" cy="27140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ыноска-облако 17"/>
          <p:cNvSpPr/>
          <p:nvPr/>
        </p:nvSpPr>
        <p:spPr>
          <a:xfrm>
            <a:off x="4143372" y="214290"/>
            <a:ext cx="3286148" cy="1714512"/>
          </a:xfrm>
          <a:prstGeom prst="cloudCallout">
            <a:avLst>
              <a:gd name="adj1" fmla="val 50714"/>
              <a:gd name="adj2" fmla="val 33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0" descr="26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21455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00364" y="214311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</a:t>
            </a:r>
            <a:r>
              <a:rPr lang="ru-RU" sz="3200" b="1" i="1" dirty="0"/>
              <a:t>2</a:t>
            </a:r>
            <a:r>
              <a:rPr lang="ru-RU" sz="3200" b="1" i="1" dirty="0" smtClean="0"/>
              <a:t>л.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  1 с.  </a:t>
            </a:r>
            <a:endParaRPr lang="ru-RU" sz="3200" b="1" i="1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857620" y="1857364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3571876"/>
            <a:ext cx="1117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</a:t>
            </a:r>
            <a:r>
              <a:rPr lang="ru-RU" sz="4000" b="1" dirty="0" err="1" smtClean="0"/>
              <a:t>иг</a:t>
            </a:r>
            <a:r>
              <a:rPr lang="ru-RU" sz="4000" b="1" dirty="0" smtClean="0"/>
              <a:t>.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428604"/>
            <a:ext cx="22860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МАГАЗИН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l"/>
          <p:cNvPicPr>
            <a:picLocks noChangeAspect="1" noChangeArrowheads="1"/>
          </p:cNvPicPr>
          <p:nvPr/>
        </p:nvPicPr>
        <p:blipFill>
          <a:blip r:embed="rId2"/>
          <a:srcRect l="18987" t="2996" r="8860" b="4127"/>
          <a:stretch>
            <a:fillRect/>
          </a:stretch>
        </p:blipFill>
        <p:spPr bwMode="auto">
          <a:xfrm>
            <a:off x="214282" y="1428736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l"/>
          <p:cNvPicPr>
            <a:picLocks noChangeAspect="1" noChangeArrowheads="1"/>
          </p:cNvPicPr>
          <p:nvPr/>
        </p:nvPicPr>
        <p:blipFill>
          <a:blip r:embed="rId2"/>
          <a:srcRect l="18987" t="2996" r="8860" b="4127"/>
          <a:stretch>
            <a:fillRect/>
          </a:stretch>
        </p:blipFill>
        <p:spPr bwMode="auto">
          <a:xfrm>
            <a:off x="1571604" y="1500174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0_1"/>
          <p:cNvPicPr>
            <a:picLocks noChangeAspect="1" noChangeArrowheads="1"/>
          </p:cNvPicPr>
          <p:nvPr/>
        </p:nvPicPr>
        <p:blipFill>
          <a:blip r:embed="rId3"/>
          <a:srcRect l="2232" t="2500" r="4017" b="4999"/>
          <a:stretch>
            <a:fillRect/>
          </a:stretch>
        </p:blipFill>
        <p:spPr bwMode="auto">
          <a:xfrm>
            <a:off x="214282" y="385762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http://prazdni.com/wp-content/uploads/2009/11/%D0%B4%D0%B5%D1%82%D1%81%D0%BA%D0%B8%D0%B5-%D1%80%D0%B0%D0%BC%D0%BA%D0%B8-%D0%B4%D0%BB%D1%8F-%D1%84%D0%BE%D1%82%D0%BE%D1%88%D0%BE%D0%BF%D0%B0_038.png"/>
          <p:cNvPicPr>
            <a:picLocks noChangeAspect="1" noChangeArrowheads="1"/>
          </p:cNvPicPr>
          <p:nvPr/>
        </p:nvPicPr>
        <p:blipFill>
          <a:blip r:embed="rId4"/>
          <a:srcRect l="-1" t="47917" r="70313" b="2083"/>
          <a:stretch>
            <a:fillRect/>
          </a:stretch>
        </p:blipFill>
        <p:spPr bwMode="auto">
          <a:xfrm flipH="1">
            <a:off x="6712178" y="785794"/>
            <a:ext cx="2431822" cy="27146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643306" y="142852"/>
            <a:ext cx="3286148" cy="1714512"/>
          </a:xfrm>
          <a:prstGeom prst="cloudCallout">
            <a:avLst>
              <a:gd name="adj1" fmla="val 56195"/>
              <a:gd name="adj2" fmla="val 721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0" descr="2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50030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fotodryg.ru/imgram/24_30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785794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зоопарке мы стояли,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Обезьянок все считали: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Две играли на песке,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Три уселись на доске,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двенадцать спинки грели.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Сосчитать вы всех успели?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animals1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1435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8" descr="обезьяна хлопает в ладоши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1085850" cy="1190625"/>
          </a:xfrm>
          <a:prstGeom prst="rect">
            <a:avLst/>
          </a:prstGeom>
          <a:noFill/>
        </p:spPr>
      </p:pic>
      <p:pic>
        <p:nvPicPr>
          <p:cNvPr id="6" name="Picture 76" descr="обезьян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762000" cy="1038225"/>
          </a:xfrm>
          <a:prstGeom prst="rect">
            <a:avLst/>
          </a:prstGeom>
          <a:noFill/>
        </p:spPr>
      </p:pic>
      <p:pic>
        <p:nvPicPr>
          <p:cNvPr id="7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2008"/>
            <a:ext cx="800100" cy="69532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857356" y="1428736"/>
            <a:ext cx="5500726" cy="2857520"/>
          </a:xfrm>
          <a:prstGeom prst="cloudCallout">
            <a:avLst>
              <a:gd name="adj1" fmla="val -31486"/>
              <a:gd name="adj2" fmla="val 71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а с этой задачей справитесь?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714744" y="5286388"/>
            <a:ext cx="3571900" cy="1357322"/>
          </a:xfrm>
          <a:prstGeom prst="cloudCallout">
            <a:avLst>
              <a:gd name="adj1" fmla="val 66744"/>
              <a:gd name="adj2" fmla="val 17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thecartoonpictures.com/data/media/164/gogoriki-characters.jpg"/>
          <p:cNvPicPr>
            <a:picLocks/>
          </p:cNvPicPr>
          <p:nvPr/>
        </p:nvPicPr>
        <p:blipFill>
          <a:blip r:embed="rId2" cstate="print"/>
          <a:srcRect l="1562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-142908" y="0"/>
            <a:ext cx="5786478" cy="2143140"/>
          </a:xfrm>
          <a:prstGeom prst="cloudCallout">
            <a:avLst>
              <a:gd name="adj1" fmla="val 8521"/>
              <a:gd name="adj2" fmla="val 96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Теперь вы умеете решать задачи!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Удачи вам, ребята 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70.radikal.ru/0809/df/50ba3882b83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286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Я, Корпатыч, Крош, </a:t>
            </a:r>
            <a:r>
              <a:rPr lang="ru-RU" sz="3200" b="1" dirty="0" err="1" smtClean="0">
                <a:solidFill>
                  <a:srgbClr val="000099"/>
                </a:solidFill>
              </a:rPr>
              <a:t>Лосяш</a:t>
            </a:r>
            <a:r>
              <a:rPr lang="ru-RU" sz="3200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Догоняем  дружно мяч.</a:t>
            </a:r>
          </a:p>
          <a:p>
            <a:r>
              <a:rPr lang="ru-RU" sz="3200" b="1" dirty="0" err="1" smtClean="0">
                <a:solidFill>
                  <a:srgbClr val="000099"/>
                </a:solidFill>
              </a:rPr>
              <a:t>Нюша</a:t>
            </a:r>
            <a:r>
              <a:rPr lang="ru-RU" sz="3200" b="1" dirty="0" smtClean="0">
                <a:solidFill>
                  <a:srgbClr val="000099"/>
                </a:solidFill>
              </a:rPr>
              <a:t>  с Ёжиком  пока -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Запасных два игрока.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28638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А когда подучатся,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Сколько нас получится? 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2841286"/>
            <a:ext cx="3786182" cy="40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06.radikal.ru/0811/b6/82734c1ed14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ромашек наша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Нюша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Собрала в букет.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Нюшу Ежик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повстречал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ромашек   восемь   дал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Нюши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букете   ромашек?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429264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5016"/>
            <a:ext cx="6839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60857">
            <a:off x="6552653" y="3252361"/>
            <a:ext cx="774648" cy="8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643314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4336">
            <a:off x="59456" y="6166049"/>
            <a:ext cx="626368" cy="6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285752" cy="2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256"/>
            <a:ext cx="34199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 rot="19997730">
            <a:off x="-60567" y="-33873"/>
            <a:ext cx="2450867" cy="15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smeshariky.narod.ru/img/dom_losy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4432826"/>
            <a:ext cx="2285985" cy="24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28596" y="214290"/>
            <a:ext cx="3429024" cy="3357586"/>
          </a:xfrm>
          <a:prstGeom prst="cloudCallout">
            <a:avLst>
              <a:gd name="adj1" fmla="val -27885"/>
              <a:gd name="adj2" fmla="val 85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Решить задачу-это как построить дом!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180503">
            <a:off x="2174618" y="4751340"/>
            <a:ext cx="2671920" cy="1923588"/>
          </a:xfrm>
          <a:prstGeom prst="cloudCallout">
            <a:avLst>
              <a:gd name="adj1" fmla="val -58669"/>
              <a:gd name="adj2" fmla="val 44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 готовы?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3" cy="78581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13" y="4929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3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42844" y="1785926"/>
            <a:ext cx="4286280" cy="2571768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задаче  всегда должны быть  составные части: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5" descr="118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19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74704">
            <a:off x="4269666" y="1682025"/>
            <a:ext cx="847725" cy="762000"/>
          </a:xfrm>
          <a:prstGeom prst="rect">
            <a:avLst/>
          </a:prstGeom>
          <a:noFill/>
        </p:spPr>
      </p:pic>
      <p:pic>
        <p:nvPicPr>
          <p:cNvPr id="20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67110">
            <a:off x="4810573" y="4046199"/>
            <a:ext cx="986307" cy="921418"/>
          </a:xfrm>
          <a:prstGeom prst="rect">
            <a:avLst/>
          </a:prstGeom>
          <a:noFill/>
        </p:spPr>
      </p:pic>
      <p:pic>
        <p:nvPicPr>
          <p:cNvPr id="18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4" cy="785812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06" y="4929188"/>
            <a:ext cx="4357718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6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8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8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носка-облако 14"/>
          <p:cNvSpPr/>
          <p:nvPr/>
        </p:nvSpPr>
        <p:spPr>
          <a:xfrm>
            <a:off x="0" y="1785926"/>
            <a:ext cx="4429124" cy="2428892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отсутствует хотя бы одна часть, текс не является задачей.</a:t>
            </a:r>
            <a:endParaRPr lang="ru-RU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2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  <p:pic>
        <p:nvPicPr>
          <p:cNvPr id="27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174704">
            <a:off x="4198229" y="1682026"/>
            <a:ext cx="847725" cy="762000"/>
          </a:xfrm>
          <a:prstGeom prst="rect">
            <a:avLst/>
          </a:prstGeom>
          <a:noFill/>
        </p:spPr>
      </p:pic>
      <p:pic>
        <p:nvPicPr>
          <p:cNvPr id="2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174704">
            <a:off x="8169981" y="4825297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люди,цветы,солнце анимации\980щш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93363">
            <a:off x="5947997" y="33772"/>
            <a:ext cx="2251090" cy="2604218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/>
          <a:srcRect l="6466" t="9374" r="29317" b="8239"/>
          <a:stretch>
            <a:fillRect/>
          </a:stretch>
        </p:blipFill>
        <p:spPr bwMode="auto">
          <a:xfrm>
            <a:off x="7000892" y="428604"/>
            <a:ext cx="2143108" cy="25717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1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Пина</a:t>
            </a:r>
            <a:r>
              <a:rPr lang="ru-RU" sz="3200" b="1" dirty="0" smtClean="0"/>
              <a:t> было 5 шаров. </a:t>
            </a:r>
          </a:p>
          <a:p>
            <a:r>
              <a:rPr lang="ru-RU" sz="3200" b="1" dirty="0" smtClean="0"/>
              <a:t>Два шарика ему подарил </a:t>
            </a:r>
            <a:r>
              <a:rPr lang="ru-RU" sz="3200" b="1" dirty="0" err="1" smtClean="0"/>
              <a:t>Лосяш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609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Сколько шаров </a:t>
            </a:r>
            <a:r>
              <a:rPr lang="ru-RU" sz="3600" b="1" dirty="0"/>
              <a:t>с</a:t>
            </a:r>
            <a:r>
              <a:rPr lang="ru-RU" sz="3600" b="1" dirty="0" smtClean="0"/>
              <a:t>тало у </a:t>
            </a:r>
            <a:r>
              <a:rPr lang="ru-RU" sz="3600" b="1" dirty="0" err="1" smtClean="0"/>
              <a:t>Пина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715008" y="6352445"/>
            <a:ext cx="3214710" cy="505555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у</a:t>
            </a:r>
            <a:r>
              <a:rPr lang="ru-RU" sz="3600" dirty="0" smtClean="0"/>
              <a:t>словие </a:t>
            </a:r>
            <a:endParaRPr lang="ru-RU" sz="36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15008" y="564357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72132" y="3286124"/>
            <a:ext cx="3571868" cy="1643074"/>
          </a:xfrm>
          <a:prstGeom prst="triangle">
            <a:avLst>
              <a:gd name="adj" fmla="val 49551"/>
            </a:avLst>
          </a:prstGeom>
          <a:blipFill dpi="0" rotWithShape="1">
            <a:blip r:embed="rId5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15008" y="492919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 + 2 = 7 (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857892"/>
            <a:ext cx="527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Ответ: 5 шаров у </a:t>
            </a:r>
            <a:r>
              <a:rPr lang="ru-RU" sz="4000" b="1" dirty="0" err="1" smtClean="0"/>
              <a:t>Пина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 rot="5400000">
            <a:off x="250001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103581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175019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46457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317895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4893471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4036215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2607455" y="1464455"/>
            <a:ext cx="785818" cy="5429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35769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785786" y="1714488"/>
            <a:ext cx="5500726" cy="2857520"/>
          </a:xfrm>
          <a:prstGeom prst="cloudCallout">
            <a:avLst>
              <a:gd name="adj1" fmla="val 82610"/>
              <a:gd name="adj2" fmla="val -4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давайте построим домик  и решим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290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2.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Бараш  написал 7 стишков. Я написал  3 стишка. Сколько стишков мы  написали вместе?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78605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357290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42859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23574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3214678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414337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507206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59293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228598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14282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121441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858016" y="2571744"/>
            <a:ext cx="500066" cy="15001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29520" y="278605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500570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 + 3 =10 ( с.)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6088559"/>
            <a:ext cx="589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Ответ:  10 стишков.</a:t>
            </a:r>
            <a:endParaRPr lang="ru-RU" sz="4400" b="1" dirty="0"/>
          </a:p>
        </p:txBody>
      </p:sp>
      <p:pic>
        <p:nvPicPr>
          <p:cNvPr id="20" name="Содержимое 3" descr="http://s56.radikal.ru/i153/1002/c0/896fc47642c8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8" y="3786190"/>
            <a:ext cx="3714776" cy="34290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2403705" cy="2999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Выноска-облако 21"/>
          <p:cNvSpPr/>
          <p:nvPr/>
        </p:nvSpPr>
        <p:spPr>
          <a:xfrm>
            <a:off x="1714480" y="857232"/>
            <a:ext cx="3929090" cy="2286016"/>
          </a:xfrm>
          <a:prstGeom prst="cloudCallout">
            <a:avLst>
              <a:gd name="adj1" fmla="val 46039"/>
              <a:gd name="adj2" fmla="val 74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 решите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17" grpId="0"/>
      <p:bldP spid="18" grpId="0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29190" y="24288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2 г.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500570"/>
            <a:ext cx="11336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3200" b="1" i="1" smtClean="0"/>
              <a:t> 3 </a:t>
            </a:r>
            <a:r>
              <a:rPr lang="ru-RU" sz="3200" b="1" i="1" dirty="0" err="1" smtClean="0"/>
              <a:t>ц</a:t>
            </a:r>
            <a:r>
              <a:rPr lang="ru-RU" sz="3200" b="1" i="1" dirty="0" smtClean="0"/>
              <a:t>. </a:t>
            </a:r>
          </a:p>
          <a:p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3071810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dirty="0"/>
          </a:p>
        </p:txBody>
      </p:sp>
      <p:pic>
        <p:nvPicPr>
          <p:cNvPr id="1027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авая фигурная скобка 23"/>
          <p:cNvSpPr/>
          <p:nvPr/>
        </p:nvSpPr>
        <p:spPr>
          <a:xfrm>
            <a:off x="5857884" y="1928802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358082" y="364331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? п.</a:t>
            </a:r>
            <a:endParaRPr lang="ru-RU" sz="3600" dirty="0"/>
          </a:p>
        </p:txBody>
      </p:sp>
      <p:pic>
        <p:nvPicPr>
          <p:cNvPr id="1026" name="Picture 2" descr="7A3B332C6AB5"/>
          <p:cNvPicPr>
            <a:picLocks noChangeAspect="1" noChangeArrowheads="1"/>
          </p:cNvPicPr>
          <p:nvPr/>
        </p:nvPicPr>
        <p:blipFill>
          <a:blip r:embed="rId3"/>
          <a:srcRect l="25463" t="3178" r="28240"/>
          <a:stretch>
            <a:fillRect/>
          </a:stretch>
        </p:blipFill>
        <p:spPr bwMode="auto">
          <a:xfrm>
            <a:off x="500034" y="714356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7A3B332C6AB5"/>
          <p:cNvPicPr>
            <a:picLocks noChangeAspect="1" noChangeArrowheads="1"/>
          </p:cNvPicPr>
          <p:nvPr/>
        </p:nvPicPr>
        <p:blipFill>
          <a:blip r:embed="rId3"/>
          <a:srcRect l="25463" t="3178" r="28240"/>
          <a:stretch>
            <a:fillRect/>
          </a:stretch>
        </p:blipFill>
        <p:spPr bwMode="auto">
          <a:xfrm>
            <a:off x="1857356" y="785794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0a99f255f8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927113"/>
            <a:ext cx="4071934" cy="930887"/>
          </a:xfrm>
          <a:prstGeom prst="rect">
            <a:avLst/>
          </a:prstGeom>
          <a:noFill/>
        </p:spPr>
      </p:pic>
      <p:pic>
        <p:nvPicPr>
          <p:cNvPr id="1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0"/>
            <a:ext cx="2000264" cy="26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3357554" y="214290"/>
            <a:ext cx="3286148" cy="1714512"/>
          </a:xfrm>
          <a:prstGeom prst="cloudCallout">
            <a:avLst>
              <a:gd name="adj1" fmla="val 65049"/>
              <a:gd name="adj2" fmla="val 527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8592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1928802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2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28638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291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user</cp:lastModifiedBy>
  <cp:revision>37</cp:revision>
  <dcterms:created xsi:type="dcterms:W3CDTF">2010-01-21T17:12:59Z</dcterms:created>
  <dcterms:modified xsi:type="dcterms:W3CDTF">2013-12-12T05:46:13Z</dcterms:modified>
</cp:coreProperties>
</file>