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03C"/>
    <a:srgbClr val="FA40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CD2B-4120-4A5F-B34E-2C30ED136094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456F-B59E-44CF-8CBA-FC9C77C24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картинки\2066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260217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J:\картинки\0_534a_d6385cc_L.jpg"/>
          <p:cNvPicPr>
            <a:picLocks noChangeAspect="1" noChangeArrowheads="1"/>
          </p:cNvPicPr>
          <p:nvPr/>
        </p:nvPicPr>
        <p:blipFill>
          <a:blip r:embed="rId3"/>
          <a:srcRect l="8675"/>
          <a:stretch>
            <a:fillRect/>
          </a:stretch>
        </p:blipFill>
        <p:spPr bwMode="auto">
          <a:xfrm>
            <a:off x="6858016" y="4143380"/>
            <a:ext cx="1661665" cy="2426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J:\картинки\1229671983_29819ac317c344790738cfbabb5a84fa_040.jpg"/>
          <p:cNvPicPr>
            <a:picLocks noChangeAspect="1" noChangeArrowheads="1"/>
          </p:cNvPicPr>
          <p:nvPr/>
        </p:nvPicPr>
        <p:blipFill>
          <a:blip r:embed="rId4"/>
          <a:srcRect l="3750" r="-1" b="9828"/>
          <a:stretch>
            <a:fillRect/>
          </a:stretch>
        </p:blipFill>
        <p:spPr bwMode="auto">
          <a:xfrm>
            <a:off x="2071670" y="4429132"/>
            <a:ext cx="2571768" cy="2104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J:\картинки\cam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143116"/>
            <a:ext cx="2667019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 лишнее. Объясни почему?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Элементы какого множества остались?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картинки\strekoza_razvivayuschie_igru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 rot="10800000">
            <a:off x="214282" y="4429132"/>
            <a:ext cx="1000132" cy="857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14744" y="285728"/>
            <a:ext cx="4500594" cy="144655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Игрушки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картинки\icon_64307.jpg"/>
          <p:cNvPicPr>
            <a:picLocks noChangeAspect="1" noChangeArrowheads="1"/>
          </p:cNvPicPr>
          <p:nvPr/>
        </p:nvPicPr>
        <p:blipFill>
          <a:blip r:embed="rId2"/>
          <a:srcRect l="1666" t="10031" r="1666" b="7680"/>
          <a:stretch>
            <a:fillRect/>
          </a:stretch>
        </p:blipFill>
        <p:spPr bwMode="auto">
          <a:xfrm>
            <a:off x="-89832" y="428604"/>
            <a:ext cx="9233832" cy="557214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4000496" y="5857892"/>
            <a:ext cx="1000132" cy="857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00298" y="1000108"/>
            <a:ext cx="4071966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Растения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3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ерж\Мои документы\Мои рисунки\картинки1\Животные\Львы\826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1462081" cy="2193121"/>
          </a:xfrm>
          <a:prstGeom prst="rect">
            <a:avLst/>
          </a:prstGeom>
          <a:noFill/>
        </p:spPr>
      </p:pic>
      <p:pic>
        <p:nvPicPr>
          <p:cNvPr id="1027" name="Picture 3" descr="G:\Серж\Мои документы\Мои рисунки\картинки1\Животные\Обезьяны\82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1428761" cy="2143141"/>
          </a:xfrm>
          <a:prstGeom prst="rect">
            <a:avLst/>
          </a:prstGeom>
          <a:noFill/>
        </p:spPr>
      </p:pic>
      <p:pic>
        <p:nvPicPr>
          <p:cNvPr id="1028" name="Picture 4" descr="J:\картинки\2572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00570"/>
            <a:ext cx="1643074" cy="1643074"/>
          </a:xfrm>
          <a:prstGeom prst="rect">
            <a:avLst/>
          </a:prstGeom>
          <a:noFill/>
        </p:spPr>
      </p:pic>
      <p:pic>
        <p:nvPicPr>
          <p:cNvPr id="1029" name="Picture 5" descr="J:\картинки\688b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6715140" y="3071810"/>
            <a:ext cx="2049378" cy="1357322"/>
          </a:xfrm>
          <a:prstGeom prst="rect">
            <a:avLst/>
          </a:prstGeom>
          <a:noFill/>
        </p:spPr>
      </p:pic>
      <p:pic>
        <p:nvPicPr>
          <p:cNvPr id="1030" name="Picture 6" descr="J:\картинки\sos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1571636" cy="1833575"/>
          </a:xfrm>
          <a:prstGeom prst="rect">
            <a:avLst/>
          </a:prstGeom>
          <a:noFill/>
        </p:spPr>
      </p:pic>
      <p:pic>
        <p:nvPicPr>
          <p:cNvPr id="1031" name="Picture 7" descr="J:\картинки\0_534a_d6385cc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929198"/>
            <a:ext cx="1452556" cy="1714512"/>
          </a:xfrm>
          <a:prstGeom prst="rect">
            <a:avLst/>
          </a:prstGeom>
          <a:noFill/>
        </p:spPr>
      </p:pic>
      <p:pic>
        <p:nvPicPr>
          <p:cNvPr id="1033" name="Picture 9" descr="J:\картинки\67.1.jpg"/>
          <p:cNvPicPr>
            <a:picLocks noChangeAspect="1" noChangeArrowheads="1"/>
          </p:cNvPicPr>
          <p:nvPr/>
        </p:nvPicPr>
        <p:blipFill>
          <a:blip r:embed="rId8" cstate="print"/>
          <a:srcRect r="30353" b="51807"/>
          <a:stretch>
            <a:fillRect/>
          </a:stretch>
        </p:blipFill>
        <p:spPr bwMode="auto">
          <a:xfrm>
            <a:off x="6072198" y="5000636"/>
            <a:ext cx="2857520" cy="1643074"/>
          </a:xfrm>
          <a:prstGeom prst="rect">
            <a:avLst/>
          </a:prstGeom>
          <a:noFill/>
        </p:spPr>
      </p:pic>
      <p:pic>
        <p:nvPicPr>
          <p:cNvPr id="1034" name="Picture 10" descr="J:\картинки\70.1.jpg"/>
          <p:cNvPicPr>
            <a:picLocks noChangeAspect="1" noChangeArrowheads="1"/>
          </p:cNvPicPr>
          <p:nvPr/>
        </p:nvPicPr>
        <p:blipFill>
          <a:blip r:embed="rId9" cstate="print"/>
          <a:srcRect l="48292" b="39157"/>
          <a:stretch>
            <a:fillRect/>
          </a:stretch>
        </p:blipFill>
        <p:spPr bwMode="auto">
          <a:xfrm>
            <a:off x="4357686" y="2143116"/>
            <a:ext cx="2226411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4285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Обведите: </a:t>
            </a:r>
            <a:r>
              <a:rPr lang="ru-RU" sz="2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красным маркером множество животных, </a:t>
            </a:r>
            <a:r>
              <a:rPr lang="ru-RU" sz="28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синим маркером множество деревьев,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зелёным маркером множество колючих предметов.</a:t>
            </a:r>
            <a:endParaRPr lang="ru-RU" sz="2800" b="1" dirty="0">
              <a:ln w="3155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артинки\711d10d98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2428892" cy="195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J:\картинки\sos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1898197" cy="2214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J:\картинки\d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72008"/>
            <a:ext cx="2500330" cy="187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J:\картинки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00570"/>
            <a:ext cx="145924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J:\картинки\0_534a_d6385cc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256"/>
            <a:ext cx="1649011" cy="2198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 лишнее. Объясни почему?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Элементы какого множества остались?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картинки\0_9dcc_356870a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357430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J:\картинки\6_120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192882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J:\картинки\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500570"/>
            <a:ext cx="1795463" cy="190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J:\картинки\39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285992"/>
            <a:ext cx="1841492" cy="195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J:\картинки\B39998A104C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500570"/>
            <a:ext cx="238453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 лишнее. Объясни почему?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Элементы какого множества остались?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ерж\Мои документы\Мои рисунки\картинки1\Животные\Мишки\1366039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636"/>
            <a:ext cx="2143677" cy="142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G:\Серж\Мои документы\Мои рисунки\картинки1\Животные\Кошки\anim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429132"/>
            <a:ext cx="1686874" cy="177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G:\Серж\Мои документы\Мои рисунки\картинки1\Животные\Лисы\anim0086.jpg"/>
          <p:cNvPicPr>
            <a:picLocks noChangeAspect="1" noChangeArrowheads="1"/>
          </p:cNvPicPr>
          <p:nvPr/>
        </p:nvPicPr>
        <p:blipFill>
          <a:blip r:embed="rId4"/>
          <a:srcRect b="13444"/>
          <a:stretch>
            <a:fillRect/>
          </a:stretch>
        </p:blipFill>
        <p:spPr bwMode="auto">
          <a:xfrm>
            <a:off x="2714612" y="4572008"/>
            <a:ext cx="196676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G:\Серж\Мои документы\Мои рисунки\картинки1\Животные\Копытные\anim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000372"/>
            <a:ext cx="2215166" cy="147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G:\Серж\Мои документы\Мои рисунки\картинки1\Животные\Слоны\827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857496"/>
            <a:ext cx="2071702" cy="138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G:\Серж\Мои документы\Мои рисунки\картинки1\Животные\Собаки\0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714620"/>
            <a:ext cx="209551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G:\Серж\Мои документы\Мои рисунки\картинки1\Животные\anim0029.jpg"/>
          <p:cNvPicPr>
            <a:picLocks noChangeAspect="1" noChangeArrowheads="1"/>
          </p:cNvPicPr>
          <p:nvPr/>
        </p:nvPicPr>
        <p:blipFill>
          <a:blip r:embed="rId8"/>
          <a:srcRect l="3437" t="29541" r="34257" b="1531"/>
          <a:stretch>
            <a:fillRect/>
          </a:stretch>
        </p:blipFill>
        <p:spPr bwMode="auto">
          <a:xfrm>
            <a:off x="5072066" y="5000636"/>
            <a:ext cx="2000264" cy="14484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714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Нарисуйте забор между двумя группами животных.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Назови множество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лако 3">
            <a:hlinkClick r:id="rId2" action="ppaction://hlinksldjump"/>
          </p:cNvPr>
          <p:cNvSpPr/>
          <p:nvPr/>
        </p:nvSpPr>
        <p:spPr>
          <a:xfrm>
            <a:off x="1000100" y="1500174"/>
            <a:ext cx="2500330" cy="1571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>
            <a:hlinkClick r:id="rId3" action="ppaction://hlinksldjump"/>
          </p:cNvPr>
          <p:cNvSpPr/>
          <p:nvPr/>
        </p:nvSpPr>
        <p:spPr>
          <a:xfrm>
            <a:off x="642910" y="4143380"/>
            <a:ext cx="2500330" cy="1571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hlinkClick r:id="rId4" action="ppaction://hlinksldjump"/>
          </p:cNvPr>
          <p:cNvSpPr/>
          <p:nvPr/>
        </p:nvSpPr>
        <p:spPr>
          <a:xfrm>
            <a:off x="6000760" y="3714752"/>
            <a:ext cx="2500330" cy="1571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>
            <a:hlinkClick r:id="rId5" action="ppaction://hlinksldjump"/>
          </p:cNvPr>
          <p:cNvSpPr/>
          <p:nvPr/>
        </p:nvSpPr>
        <p:spPr>
          <a:xfrm>
            <a:off x="5572132" y="1428736"/>
            <a:ext cx="2500330" cy="1571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>
            <a:hlinkClick r:id="rId6" action="ppaction://hlinksldjump"/>
          </p:cNvPr>
          <p:cNvSpPr/>
          <p:nvPr/>
        </p:nvSpPr>
        <p:spPr>
          <a:xfrm>
            <a:off x="3357554" y="2786058"/>
            <a:ext cx="2500330" cy="1571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>
            <a:hlinkClick r:id="rId7" action="ppaction://hlinksldjump"/>
          </p:cNvPr>
          <p:cNvSpPr/>
          <p:nvPr/>
        </p:nvSpPr>
        <p:spPr>
          <a:xfrm>
            <a:off x="3286116" y="5000636"/>
            <a:ext cx="2500330" cy="15716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8143900" y="6072206"/>
            <a:ext cx="785818" cy="6429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картинки\1014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9050" cy="5786454"/>
          </a:xfrm>
          <a:prstGeom prst="rect">
            <a:avLst/>
          </a:prstGeom>
          <a:noFill/>
        </p:spPr>
      </p:pic>
      <p:pic>
        <p:nvPicPr>
          <p:cNvPr id="6147" name="Picture 3" descr="J:\картинки\1137dc9d4f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0" y="2357430"/>
            <a:ext cx="4500570" cy="450057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3357554" y="5857892"/>
            <a:ext cx="1000132" cy="857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628" y="571480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Мебель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картинки\gri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3143248"/>
            <a:ext cx="785818" cy="571504"/>
          </a:xfrm>
          <a:prstGeom prst="rect">
            <a:avLst/>
          </a:prstGeom>
          <a:solidFill>
            <a:srgbClr val="FA4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58182" y="0"/>
            <a:ext cx="785818" cy="571504"/>
          </a:xfrm>
          <a:prstGeom prst="rect">
            <a:avLst/>
          </a:prstGeom>
          <a:solidFill>
            <a:srgbClr val="FA4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57628"/>
            <a:ext cx="642910" cy="571504"/>
          </a:xfrm>
          <a:prstGeom prst="rect">
            <a:avLst/>
          </a:prstGeom>
          <a:solidFill>
            <a:srgbClr val="10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643182"/>
            <a:ext cx="571472" cy="571504"/>
          </a:xfrm>
          <a:prstGeom prst="rect">
            <a:avLst/>
          </a:prstGeom>
          <a:solidFill>
            <a:srgbClr val="10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6072206"/>
            <a:ext cx="571472" cy="5715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 rot="10800000">
            <a:off x="4929190" y="6000768"/>
            <a:ext cx="1000132" cy="857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00232" y="2928934"/>
            <a:ext cx="5286412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</a:rPr>
              <a:t>Грибы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картинки\9325b757fe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 rot="10800000">
            <a:off x="1785918" y="6000768"/>
            <a:ext cx="1000132" cy="857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571480"/>
            <a:ext cx="3643338" cy="1107996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картинки\2b34d7e66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16"/>
            <a:ext cx="6858016" cy="6858016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142844" y="5214950"/>
            <a:ext cx="1000132" cy="857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15206" y="-5417"/>
            <a:ext cx="250029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13</cp:revision>
  <dcterms:created xsi:type="dcterms:W3CDTF">2009-04-02T16:08:47Z</dcterms:created>
  <dcterms:modified xsi:type="dcterms:W3CDTF">2009-04-03T17:05:29Z</dcterms:modified>
</cp:coreProperties>
</file>