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02E2-8E39-452E-B2E0-562FD1778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313A6-2D32-4CCD-ABB4-53407354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B5DD-6BEB-4B45-A2F0-4A53DE21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71DB0-B0A1-4AA8-92F3-A460CB6BD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3EB9-6876-451D-8AB8-DF05A3166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3FF0-BB35-4509-B239-871912715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4599-1D70-4251-89C7-DD3B970BE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B1B8-CDDE-42FA-AA6C-5FB193C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13F9-AC0D-456B-A91A-F5431CFC3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37A-4A43-48D9-8C21-4B228E6F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FEA1-5F2C-4050-BDFC-819F50401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6577-DF79-4426-BA26-166317F48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28D5-8B64-4864-BE9B-A31CE71CF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4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1188" y="981075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30728" name="Picture 8" descr="100_09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872206">
            <a:off x="1116013" y="2636838"/>
            <a:ext cx="3095625" cy="2325687"/>
          </a:xfrm>
          <a:prstGeom prst="rect">
            <a:avLst/>
          </a:prstGeom>
          <a:noFill/>
          <a:ln w="762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0729" name="Picture 9" descr="100_099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3661">
            <a:off x="5148263" y="2636838"/>
            <a:ext cx="3062287" cy="2305050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30730" name="WordArt 10"/>
          <p:cNvSpPr>
            <a:spLocks noChangeArrowheads="1" noChangeShapeType="1" noTextEdit="1"/>
          </p:cNvSpPr>
          <p:nvPr/>
        </p:nvSpPr>
        <p:spPr bwMode="auto">
          <a:xfrm>
            <a:off x="2627313" y="4941888"/>
            <a:ext cx="4824412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ОГОУ ДОД </a:t>
            </a:r>
          </a:p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"Эколого - биологический центр"</a:t>
            </a:r>
          </a:p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Вручение диплома II степени. </a:t>
            </a:r>
          </a:p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ноябрь 2009г.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Admin</cp:lastModifiedBy>
  <cp:revision>9</cp:revision>
  <dcterms:created xsi:type="dcterms:W3CDTF">2002-01-01T08:56:31Z</dcterms:created>
  <dcterms:modified xsi:type="dcterms:W3CDTF">2012-03-29T07:32:07Z</dcterms:modified>
</cp:coreProperties>
</file>