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94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B02E2-8E39-452E-B2E0-562FD17787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0313A6-2D32-4CCD-ABB4-5340735452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DB5DD-6BEB-4B45-A2F0-4A53DE21C1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671DB0-B0A1-4AA8-92F3-A460CB6BDB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F3EB9-6876-451D-8AB8-DF05A31662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003FF0-BB35-4509-B239-871912715C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314599-1D70-4251-89C7-DD3B970BEC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DB1B8-CDDE-42FA-AA6C-5FB193C0277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E13F9-AC0D-456B-A91A-F5431CFC39A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2C37A-4A43-48D9-8C21-4B228E6F1C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6FEA1-5F2C-4050-BDFC-819F50401A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C6577-DF79-4426-BA26-166317F48C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35628D5-8B64-4864-BE9B-A31CE71CFB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lsch-1.ru/BLACKBRD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lsch-1.ru/BLACKBRD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lsch-1.ru/BLACKBRD.gi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80" name="Picture 4" descr="Картинка 582 из 288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875" y="-204788"/>
            <a:ext cx="9540875" cy="6977063"/>
          </a:xfrm>
          <a:prstGeom prst="rect">
            <a:avLst/>
          </a:prstGeom>
          <a:noFill/>
        </p:spPr>
      </p:pic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1188" y="981075"/>
            <a:ext cx="7993062" cy="4968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2697163" indent="-2697163" algn="ctr"/>
            <a:endParaRPr lang="ru-RU" b="1">
              <a:latin typeface="Times New Roman" pitchFamily="18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900113" y="1052513"/>
            <a:ext cx="7632700" cy="1223962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Monotype Corsiva" pitchFamily="66" charset="0"/>
              </a:rPr>
              <a:t>Наши достижения:</a:t>
            </a:r>
          </a:p>
        </p:txBody>
      </p:sp>
      <p:pic>
        <p:nvPicPr>
          <p:cNvPr id="24583" name="Picture 7" descr="100_26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2565400"/>
            <a:ext cx="4537075" cy="3402013"/>
          </a:xfrm>
          <a:prstGeom prst="rect">
            <a:avLst/>
          </a:prstGeom>
          <a:noFill/>
        </p:spPr>
      </p:pic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5580063" y="2708275"/>
            <a:ext cx="2879725" cy="316865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b="1">
                <a:solidFill>
                  <a:srgbClr val="FF3300"/>
                </a:solidFill>
              </a:rPr>
              <a:t>Диплом. </a:t>
            </a:r>
            <a:r>
              <a:rPr lang="en-US" b="1">
                <a:solidFill>
                  <a:srgbClr val="FF3300"/>
                </a:solidFill>
              </a:rPr>
              <a:t>I</a:t>
            </a:r>
            <a:r>
              <a:rPr lang="ru-RU" b="1">
                <a:solidFill>
                  <a:srgbClr val="FF3300"/>
                </a:solidFill>
              </a:rPr>
              <a:t> место</a:t>
            </a:r>
          </a:p>
          <a:p>
            <a:pPr algn="ctr"/>
            <a:r>
              <a:rPr lang="ru-RU" b="1"/>
              <a:t> в районном конкурсе </a:t>
            </a:r>
          </a:p>
          <a:p>
            <a:pPr algn="ctr"/>
            <a:r>
              <a:rPr lang="ru-RU" b="1"/>
              <a:t>рисунков с элементами  </a:t>
            </a:r>
          </a:p>
          <a:p>
            <a:pPr algn="ctr"/>
            <a:r>
              <a:rPr lang="ru-RU" b="1"/>
              <a:t>аппликации</a:t>
            </a:r>
          </a:p>
          <a:p>
            <a:pPr algn="ctr"/>
            <a:r>
              <a:rPr lang="ru-RU" b="1"/>
              <a:t> «Будущее моего</a:t>
            </a:r>
          </a:p>
          <a:p>
            <a:pPr algn="ctr"/>
            <a:r>
              <a:rPr lang="ru-RU" b="1"/>
              <a:t> родного края». </a:t>
            </a:r>
          </a:p>
          <a:p>
            <a:pPr algn="ctr"/>
            <a:r>
              <a:rPr lang="ru-RU" b="1"/>
              <a:t>Приз – фотоальбом.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6628" name="Picture 4" descr="Картинка 582 из 288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875" y="-204788"/>
            <a:ext cx="9540875" cy="6977063"/>
          </a:xfrm>
          <a:prstGeom prst="rect">
            <a:avLst/>
          </a:prstGeom>
          <a:noFill/>
        </p:spPr>
      </p:pic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611188" y="981075"/>
            <a:ext cx="7993062" cy="4968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900113" y="1052513"/>
            <a:ext cx="7632700" cy="1223962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Monotype Corsiva" pitchFamily="66" charset="0"/>
              </a:rPr>
              <a:t>Наши достижения:</a:t>
            </a:r>
          </a:p>
        </p:txBody>
      </p:sp>
      <p:pic>
        <p:nvPicPr>
          <p:cNvPr id="26634" name="Picture 10" descr="Изображение 59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492375"/>
            <a:ext cx="4249737" cy="3189288"/>
          </a:xfrm>
          <a:prstGeom prst="rect">
            <a:avLst/>
          </a:prstGeom>
          <a:noFill/>
        </p:spPr>
      </p:pic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5651500" y="2420938"/>
            <a:ext cx="3024188" cy="37449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Char char="•"/>
            </a:pPr>
            <a:r>
              <a:rPr lang="ru-RU" sz="1600" b="1"/>
              <a:t>Благодарственное письмо </a:t>
            </a:r>
          </a:p>
          <a:p>
            <a:pPr algn="ctr"/>
            <a:r>
              <a:rPr lang="ru-RU" sz="1600" b="1"/>
              <a:t>отдела образования</a:t>
            </a:r>
          </a:p>
          <a:p>
            <a:pPr algn="ctr"/>
            <a:r>
              <a:rPr lang="ru-RU" sz="1600" b="1"/>
              <a:t> администрации </a:t>
            </a:r>
          </a:p>
          <a:p>
            <a:pPr algn="ctr"/>
            <a:r>
              <a:rPr lang="ru-RU" sz="1600" b="1"/>
              <a:t>МО «Лиманский район»</a:t>
            </a:r>
          </a:p>
          <a:p>
            <a:pPr algn="ctr"/>
            <a:r>
              <a:rPr lang="ru-RU" sz="1600" b="1"/>
              <a:t> за активное участие в</a:t>
            </a:r>
          </a:p>
          <a:p>
            <a:pPr algn="ctr"/>
            <a:r>
              <a:rPr lang="ru-RU" sz="1600" b="1"/>
              <a:t> районном Фотоконкурсе</a:t>
            </a:r>
          </a:p>
          <a:p>
            <a:pPr algn="ctr"/>
            <a:r>
              <a:rPr lang="ru-RU" sz="1600" b="1"/>
              <a:t> «65 лет без войны» </a:t>
            </a:r>
          </a:p>
          <a:p>
            <a:pPr algn="ctr"/>
            <a:r>
              <a:rPr lang="ru-RU" sz="1600" b="1">
                <a:solidFill>
                  <a:srgbClr val="FF3300"/>
                </a:solidFill>
              </a:rPr>
              <a:t>Авторханова Иман.</a:t>
            </a:r>
            <a:r>
              <a:rPr lang="ru-RU" sz="1600">
                <a:solidFill>
                  <a:srgbClr val="FF3300"/>
                </a:solidFill>
              </a:rPr>
              <a:t> </a:t>
            </a:r>
          </a:p>
          <a:p>
            <a:pPr algn="ctr">
              <a:buFontTx/>
              <a:buChar char="•"/>
            </a:pPr>
            <a:r>
              <a:rPr lang="ru-RU" sz="1600" b="1"/>
              <a:t>Благодарственное письмо </a:t>
            </a:r>
          </a:p>
          <a:p>
            <a:pPr algn="ctr"/>
            <a:r>
              <a:rPr lang="ru-RU" sz="1600" b="1"/>
              <a:t>отдела образования</a:t>
            </a:r>
          </a:p>
          <a:p>
            <a:pPr algn="ctr"/>
            <a:r>
              <a:rPr lang="ru-RU" sz="1600" b="1"/>
              <a:t> администрации </a:t>
            </a:r>
          </a:p>
          <a:p>
            <a:pPr algn="ctr"/>
            <a:r>
              <a:rPr lang="ru-RU" sz="1600" b="1"/>
              <a:t>МО «Лиманский район»</a:t>
            </a:r>
          </a:p>
          <a:p>
            <a:pPr algn="ctr"/>
            <a:r>
              <a:rPr lang="ru-RU" sz="1600" b="1"/>
              <a:t> за активное участие в</a:t>
            </a:r>
          </a:p>
          <a:p>
            <a:pPr algn="ctr"/>
            <a:r>
              <a:rPr lang="ru-RU" sz="1600" b="1"/>
              <a:t> районном Фотоконкурсе</a:t>
            </a:r>
          </a:p>
          <a:p>
            <a:pPr algn="ctr"/>
            <a:r>
              <a:rPr lang="ru-RU" sz="1600" b="1"/>
              <a:t> «65 лет без войны» </a:t>
            </a:r>
          </a:p>
          <a:p>
            <a:pPr algn="ctr"/>
            <a:r>
              <a:rPr lang="ru-RU" sz="1600" b="1">
                <a:solidFill>
                  <a:srgbClr val="FF3300"/>
                </a:solidFill>
              </a:rPr>
              <a:t>Авторханова Хеди.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6084" name="Picture 4" descr="Картинка 582 из 288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96875" y="-204788"/>
            <a:ext cx="9540875" cy="6977063"/>
          </a:xfrm>
          <a:prstGeom prst="rect">
            <a:avLst/>
          </a:prstGeom>
          <a:noFill/>
        </p:spPr>
      </p:pic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611188" y="981075"/>
            <a:ext cx="7993062" cy="496887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900113" y="1052513"/>
            <a:ext cx="7632700" cy="1223962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600" b="1">
                <a:solidFill>
                  <a:schemeClr val="bg1"/>
                </a:solidFill>
                <a:latin typeface="Monotype Corsiva" pitchFamily="66" charset="0"/>
              </a:rPr>
              <a:t>Наши достижения:</a:t>
            </a:r>
          </a:p>
        </p:txBody>
      </p:sp>
      <p:pic>
        <p:nvPicPr>
          <p:cNvPr id="46087" name="Picture 7" descr="Изображение 59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2988" y="2492375"/>
            <a:ext cx="4249737" cy="3189288"/>
          </a:xfrm>
          <a:prstGeom prst="rect">
            <a:avLst/>
          </a:prstGeom>
          <a:noFill/>
        </p:spPr>
      </p:pic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651500" y="2420938"/>
            <a:ext cx="3024188" cy="37449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Char char="•"/>
            </a:pPr>
            <a:r>
              <a:rPr lang="ru-RU" sz="1600" b="1"/>
              <a:t>Благодарственное письмо </a:t>
            </a:r>
          </a:p>
          <a:p>
            <a:pPr algn="ctr"/>
            <a:r>
              <a:rPr lang="ru-RU" sz="1600" b="1"/>
              <a:t>отдела образования</a:t>
            </a:r>
          </a:p>
          <a:p>
            <a:pPr algn="ctr"/>
            <a:r>
              <a:rPr lang="ru-RU" sz="1600" b="1"/>
              <a:t> администрации </a:t>
            </a:r>
          </a:p>
          <a:p>
            <a:pPr algn="ctr"/>
            <a:r>
              <a:rPr lang="ru-RU" sz="1600" b="1"/>
              <a:t>МО «Лиманский район»</a:t>
            </a:r>
          </a:p>
          <a:p>
            <a:pPr algn="ctr"/>
            <a:r>
              <a:rPr lang="ru-RU" sz="1600" b="1"/>
              <a:t> за активное участие в</a:t>
            </a:r>
          </a:p>
          <a:p>
            <a:pPr algn="ctr"/>
            <a:r>
              <a:rPr lang="ru-RU" sz="1600" b="1"/>
              <a:t> районном Фотоконкурсе</a:t>
            </a:r>
          </a:p>
          <a:p>
            <a:pPr algn="ctr"/>
            <a:r>
              <a:rPr lang="ru-RU" sz="1600" b="1"/>
              <a:t> «65 лет без войны» </a:t>
            </a:r>
          </a:p>
          <a:p>
            <a:pPr algn="ctr"/>
            <a:r>
              <a:rPr lang="ru-RU" sz="1600" b="1">
                <a:solidFill>
                  <a:srgbClr val="FF3300"/>
                </a:solidFill>
              </a:rPr>
              <a:t>Макарова Анастасия</a:t>
            </a:r>
            <a:r>
              <a:rPr lang="ru-RU" sz="1600">
                <a:solidFill>
                  <a:srgbClr val="FF3300"/>
                </a:solidFill>
              </a:rPr>
              <a:t> </a:t>
            </a:r>
          </a:p>
          <a:p>
            <a:pPr algn="ctr">
              <a:buFontTx/>
              <a:buChar char="•"/>
            </a:pPr>
            <a:r>
              <a:rPr lang="ru-RU" sz="1600" b="1"/>
              <a:t>Благодарственное письмо </a:t>
            </a:r>
          </a:p>
          <a:p>
            <a:pPr algn="ctr"/>
            <a:r>
              <a:rPr lang="ru-RU" sz="1600" b="1"/>
              <a:t>отдела образования</a:t>
            </a:r>
          </a:p>
          <a:p>
            <a:pPr algn="ctr"/>
            <a:r>
              <a:rPr lang="ru-RU" sz="1600" b="1"/>
              <a:t> администрации </a:t>
            </a:r>
          </a:p>
          <a:p>
            <a:pPr algn="ctr"/>
            <a:r>
              <a:rPr lang="ru-RU" sz="1600" b="1"/>
              <a:t>МО «Лиманский район»</a:t>
            </a:r>
          </a:p>
          <a:p>
            <a:pPr algn="ctr"/>
            <a:r>
              <a:rPr lang="ru-RU" sz="1600" b="1"/>
              <a:t> за активное участие в</a:t>
            </a:r>
          </a:p>
          <a:p>
            <a:pPr algn="ctr"/>
            <a:r>
              <a:rPr lang="ru-RU" sz="1600" b="1"/>
              <a:t> районном Фотоконкурсе</a:t>
            </a:r>
          </a:p>
          <a:p>
            <a:pPr algn="ctr"/>
            <a:r>
              <a:rPr lang="ru-RU" sz="1600" b="1"/>
              <a:t> «65 лет без войны» </a:t>
            </a:r>
          </a:p>
          <a:p>
            <a:pPr algn="ctr"/>
            <a:r>
              <a:rPr lang="ru-RU" sz="1600" b="1">
                <a:solidFill>
                  <a:srgbClr val="FF3300"/>
                </a:solidFill>
              </a:rPr>
              <a:t>Манаева Динара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147</Words>
  <Application>Microsoft Office PowerPoint</Application>
  <PresentationFormat>Экран (4:3)</PresentationFormat>
  <Paragraphs>42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Слайд 1</vt:lpstr>
      <vt:lpstr>Слайд 2</vt:lpstr>
      <vt:lpstr>Слайд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Анжела</dc:creator>
  <cp:lastModifiedBy>Admin</cp:lastModifiedBy>
  <cp:revision>7</cp:revision>
  <dcterms:created xsi:type="dcterms:W3CDTF">2002-01-01T08:56:31Z</dcterms:created>
  <dcterms:modified xsi:type="dcterms:W3CDTF">2012-03-29T07:29:28Z</dcterms:modified>
</cp:coreProperties>
</file>