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76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2B4CA0-4D68-4941-A70A-377306E6045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BB1DA1-19D2-44B9-A9E1-C0597111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602A-C87A-4482-A7B0-E92A8257598A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F1B4-F8C8-49A7-AD30-802F149D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74AA-6E9C-464C-AD9B-82223F656A4F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30B5-56A1-4079-92A7-62834B30D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28B5-29B5-462A-A180-E4301187EDC1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4487-417A-4764-AC92-6F47F0C33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C1AF-CB8B-401B-9886-FF516C275C17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54FB-1828-4474-8B26-5F77902C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A591-92C7-47B6-B6B5-6AA08BF26E8E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C3A3-14CC-4C1A-8960-D7C77CA09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A3C7-6348-432F-98FA-5C7DCF3D9380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8A62-7E66-4484-AF51-0CBECBB6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DE38-F701-4FB7-B406-1A21A1564771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92B4-01BA-46E0-8712-489C276E3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5E52-F7B5-46D3-AE08-5DD520072005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36F8-6996-4E2A-84E8-C2027156C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B21E-951E-4D53-9707-3CE82450A79C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5508-BA8E-4179-9BD3-49051008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30D2-43E5-4E67-A45D-FBDAB8165ABF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5805-B312-4D05-BC32-4ED493D4D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D224-1503-4454-8E1C-6C7C362BC892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38B9-730D-4D47-8565-9435DDA94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A06F4D-B798-47DA-A423-8F05A2AF4233}" type="datetime1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3D7FF-D446-4752-8F94-4A1758129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1857365"/>
            <a:ext cx="7772400" cy="2041536"/>
          </a:xfrm>
        </p:spPr>
        <p:txBody>
          <a:bodyPr/>
          <a:lstStyle/>
          <a:p>
            <a:r>
              <a:rPr lang="ru-RU" sz="4800" b="1" dirty="0" smtClean="0">
                <a:latin typeface="Arial" charset="0"/>
                <a:cs typeface="Arial" charset="0"/>
              </a:rPr>
              <a:t>Математика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71876"/>
            <a:ext cx="6400800" cy="19288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chemeClr val="tx1"/>
                </a:solidFill>
              </a:rPr>
              <a:t>4 класс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642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1214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1214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H:\Documents and Settings\Aida\Рабочий стол\НОвая ГРАФИКА сборник\1111111111111\image3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148920">
            <a:off x="7359650" y="5319713"/>
            <a:ext cx="12573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778E-7 C 1.66667E-6 0.07516 0.02326 0.13321 0.05191 0.13321 C 0.08125 0.13321 0.10469 0.07516 0.10469 -3.9778E-7 C 0.10469 -0.07539 0.1283 -0.13321 0.15764 -0.13321 C 0.18611 -0.13321 0.20989 -0.07539 0.20989 -3.9778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4921E-6 C 1.66667E-6 0.07401 0.01562 0.13136 0.03472 0.13136 C 0.05451 0.13136 0.07014 0.07401 0.07014 -2.84921E-6 C 0.07014 -0.07423 0.08594 -0.13113 0.10555 -0.13113 C 0.12482 -0.13113 0.14062 -0.07423 0.14062 -2.8492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6480" y="423405"/>
            <a:ext cx="8225280" cy="1568325"/>
          </a:xfrm>
        </p:spPr>
        <p:txBody>
          <a:bodyPr/>
          <a:lstStyle/>
          <a:p>
            <a:pPr algn="l" eaLnBrk="1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6480" y="1860676"/>
            <a:ext cx="8225280" cy="426716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ru-RU" smtClean="0"/>
              <a:t>.</a:t>
            </a:r>
          </a:p>
          <a:p>
            <a:pPr eaLnBrk="1">
              <a:buFont typeface="Times New Roman" pitchFamily="18" charset="0"/>
              <a:buNone/>
            </a:pP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2721" y="1679217"/>
            <a:ext cx="7771680" cy="142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1. Какие величины можно складывать и вычитать?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2721" y="3623420"/>
            <a:ext cx="7771680" cy="18793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Как складывать и вычитать величины с разными единицами измерения?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 решения:</a:t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89600" y="1614411"/>
            <a:ext cx="8225280" cy="4523514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3300" b="1" dirty="0" smtClean="0"/>
              <a:t>1. Заменю крупные единицы мелкими.</a:t>
            </a:r>
          </a:p>
          <a:p>
            <a:pPr>
              <a:buFont typeface="Times New Roman" pitchFamily="18" charset="0"/>
              <a:buNone/>
            </a:pPr>
            <a:r>
              <a:rPr lang="ru-RU" sz="3300" b="1" dirty="0" smtClean="0"/>
              <a:t>2. Выполню действие столбиком.</a:t>
            </a:r>
          </a:p>
          <a:p>
            <a:pPr>
              <a:buFont typeface="Times New Roman" pitchFamily="18" charset="0"/>
              <a:buNone/>
            </a:pPr>
            <a:r>
              <a:rPr lang="ru-RU" sz="3300" b="1" dirty="0" smtClean="0"/>
              <a:t>3. Заменю мелкие единицы крупными.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m.img.com.ua/img/prikol/images/large/2/8/239282_553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00" y="447888"/>
            <a:ext cx="7711200" cy="58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elenergostroy.ru/objects/photos/image_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00" y="707115"/>
            <a:ext cx="7646400" cy="52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www.hockeyrussia.ru/uploads/posts/2013-07/1373002014_de7db8f2bc8d992d75a1ee5579c9f9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00" y="707115"/>
            <a:ext cx="7646400" cy="531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www.olimp-ps.ru/sites/default/files/styles/668x440/public/panoram_skrin/shayb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800" y="707115"/>
            <a:ext cx="7646400" cy="531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ttp://img.rufox.ru/files/big2/6936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000" y="642307"/>
            <a:ext cx="7711200" cy="55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ttp://sdelanounas.ru/i/z/m/ZmFybTkuc3RhdGljZmxpY2tyLmNvbS84MzQ0LzgyNDY5NjgyMjBfMWM5ZGRkODY0NV9iLmpwZz9fX2lkPTI1OT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000" y="642308"/>
            <a:ext cx="7776000" cy="55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http://www.speedise.com/wp-content/uploads/2012/12/8073189375_1e43091e66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920" y="447887"/>
            <a:ext cx="8405280" cy="589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00" y="383080"/>
            <a:ext cx="8229600" cy="602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6480" y="5257992"/>
            <a:ext cx="8231040" cy="868411"/>
          </a:xfrm>
        </p:spPr>
        <p:txBody>
          <a:bodyPr/>
          <a:lstStyle/>
          <a:p>
            <a:endParaRPr lang="ru-RU" smtClean="0"/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1526400" y="1484797"/>
            <a:ext cx="6171840" cy="2213512"/>
            <a:chOff x="1524000" y="1519702"/>
            <a:chExt cx="6172200" cy="2214098"/>
          </a:xfrm>
        </p:grpSpPr>
        <p:cxnSp>
          <p:nvCxnSpPr>
            <p:cNvPr id="15369" name="AutoShape 14"/>
            <p:cNvCxnSpPr>
              <a:cxnSpLocks noChangeShapeType="1"/>
            </p:cNvCxnSpPr>
            <p:nvPr/>
          </p:nvCxnSpPr>
          <p:spPr bwMode="auto">
            <a:xfrm>
              <a:off x="6395591" y="1606062"/>
              <a:ext cx="0" cy="1740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0" name="AutoShape 15"/>
            <p:cNvCxnSpPr>
              <a:cxnSpLocks noChangeShapeType="1"/>
            </p:cNvCxnSpPr>
            <p:nvPr/>
          </p:nvCxnSpPr>
          <p:spPr bwMode="auto">
            <a:xfrm>
              <a:off x="2252462" y="2476500"/>
              <a:ext cx="41431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1" name="AutoShape 16"/>
            <p:cNvCxnSpPr>
              <a:cxnSpLocks noChangeShapeType="1"/>
            </p:cNvCxnSpPr>
            <p:nvPr/>
          </p:nvCxnSpPr>
          <p:spPr bwMode="auto">
            <a:xfrm>
              <a:off x="2252462" y="1606062"/>
              <a:ext cx="0" cy="1740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2" name="AutoShape 17"/>
            <p:cNvCxnSpPr>
              <a:cxnSpLocks noChangeShapeType="1"/>
            </p:cNvCxnSpPr>
            <p:nvPr/>
          </p:nvCxnSpPr>
          <p:spPr bwMode="auto">
            <a:xfrm flipH="1">
              <a:off x="2252462" y="3733800"/>
              <a:ext cx="1991889" cy="0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18"/>
            <p:cNvCxnSpPr>
              <a:cxnSpLocks noChangeShapeType="1"/>
            </p:cNvCxnSpPr>
            <p:nvPr/>
          </p:nvCxnSpPr>
          <p:spPr bwMode="auto">
            <a:xfrm>
              <a:off x="4608582" y="3733800"/>
              <a:ext cx="1843920" cy="0"/>
            </a:xfrm>
            <a:prstGeom prst="straightConnector1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19"/>
            <p:cNvCxnSpPr>
              <a:cxnSpLocks noChangeShapeType="1"/>
            </p:cNvCxnSpPr>
            <p:nvPr/>
          </p:nvCxnSpPr>
          <p:spPr bwMode="auto">
            <a:xfrm>
              <a:off x="7693165" y="1853223"/>
              <a:ext cx="759" cy="623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5" name="AutoShape 20"/>
            <p:cNvCxnSpPr>
              <a:cxnSpLocks noChangeShapeType="1"/>
            </p:cNvCxnSpPr>
            <p:nvPr/>
          </p:nvCxnSpPr>
          <p:spPr bwMode="auto">
            <a:xfrm rot="10800000">
              <a:off x="1524000" y="1523999"/>
              <a:ext cx="728462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21"/>
            <p:cNvCxnSpPr>
              <a:cxnSpLocks noChangeShapeType="1"/>
            </p:cNvCxnSpPr>
            <p:nvPr/>
          </p:nvCxnSpPr>
          <p:spPr bwMode="auto">
            <a:xfrm>
              <a:off x="6384209" y="1519702"/>
              <a:ext cx="1311991" cy="42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22"/>
            <p:cNvCxnSpPr>
              <a:cxnSpLocks noChangeShapeType="1"/>
            </p:cNvCxnSpPr>
            <p:nvPr/>
          </p:nvCxnSpPr>
          <p:spPr bwMode="auto">
            <a:xfrm>
              <a:off x="6338680" y="2476500"/>
              <a:ext cx="13575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8" name="AutoShape 23"/>
            <p:cNvCxnSpPr>
              <a:cxnSpLocks noChangeShapeType="1"/>
            </p:cNvCxnSpPr>
            <p:nvPr/>
          </p:nvCxnSpPr>
          <p:spPr bwMode="auto">
            <a:xfrm flipH="1">
              <a:off x="1580911" y="2476500"/>
              <a:ext cx="6715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9" name="AutoShape 24"/>
            <p:cNvCxnSpPr>
              <a:cxnSpLocks noChangeShapeType="1"/>
            </p:cNvCxnSpPr>
            <p:nvPr/>
          </p:nvCxnSpPr>
          <p:spPr bwMode="auto">
            <a:xfrm>
              <a:off x="1580911" y="1853223"/>
              <a:ext cx="759" cy="623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365" name="Прямоугольник 27"/>
          <p:cNvSpPr>
            <a:spLocks noChangeArrowheads="1"/>
          </p:cNvSpPr>
          <p:nvPr/>
        </p:nvSpPr>
        <p:spPr bwMode="auto">
          <a:xfrm>
            <a:off x="5932800" y="1031149"/>
            <a:ext cx="19440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  36км860м</a:t>
            </a:r>
          </a:p>
        </p:txBody>
      </p:sp>
      <p:sp>
        <p:nvSpPr>
          <p:cNvPr id="15366" name="Прямоугольник 28"/>
          <p:cNvSpPr>
            <a:spLocks noChangeArrowheads="1"/>
          </p:cNvSpPr>
          <p:nvPr/>
        </p:nvSpPr>
        <p:spPr bwMode="auto">
          <a:xfrm>
            <a:off x="1442881" y="1062832"/>
            <a:ext cx="257793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? на 3км </a:t>
            </a:r>
            <a:r>
              <a:rPr lang="ru-RU" sz="2400" dirty="0" smtClean="0">
                <a:solidFill>
                  <a:srgbClr val="C00000"/>
                </a:solidFill>
              </a:rPr>
              <a:t>720м м.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367" name="Прямоугольник 29"/>
          <p:cNvSpPr>
            <a:spLocks noChangeArrowheads="1"/>
          </p:cNvSpPr>
          <p:nvPr/>
        </p:nvSpPr>
        <p:spPr bwMode="auto">
          <a:xfrm>
            <a:off x="4183201" y="2845739"/>
            <a:ext cx="648000" cy="14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400" dirty="0"/>
              <a:t> </a:t>
            </a:r>
          </a:p>
          <a:p>
            <a:r>
              <a:rPr lang="ru-RU" sz="6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2" name="Левая фигурная скобка 31"/>
          <p:cNvSpPr/>
          <p:nvPr/>
        </p:nvSpPr>
        <p:spPr>
          <a:xfrm rot="5400000" flipH="1">
            <a:off x="4372533" y="-194820"/>
            <a:ext cx="532856" cy="609552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ochi-mountain.ru/images/gallery/4339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00" y="512694"/>
            <a:ext cx="4924800" cy="285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sochi.lazurny.ru/wp-content/uploads/2009/07/d0b3d0bed180d0b0-d0b0d0b8d0b1d0b3d0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800" y="3558615"/>
            <a:ext cx="517536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1 вариант                                 2 вариант</a:t>
            </a:r>
          </a:p>
          <a:p>
            <a:pPr>
              <a:buNone/>
            </a:pPr>
            <a:r>
              <a:rPr lang="ru-RU" dirty="0" smtClean="0"/>
              <a:t>   5 648        37 829            135 508               6 078</a:t>
            </a:r>
          </a:p>
          <a:p>
            <a:pPr>
              <a:buFont typeface="Times New Roman" pitchFamily="18" charset="0"/>
              <a:buNone/>
            </a:pPr>
            <a:r>
              <a:rPr lang="ru-RU" dirty="0" smtClean="0"/>
              <a:t>+ 2 794     + 62 307         +   48 324            + 8 932</a:t>
            </a:r>
          </a:p>
          <a:p>
            <a:pPr>
              <a:buFont typeface="Times New Roman" pitchFamily="18" charset="0"/>
              <a:buNone/>
            </a:pPr>
            <a:r>
              <a:rPr lang="ru-RU" u="sng" dirty="0" smtClean="0"/>
              <a:t>   7 835        20 591              34 085               7 509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5 648        37 829            135 508               6 078</a:t>
            </a:r>
          </a:p>
          <a:p>
            <a:pPr>
              <a:buFont typeface="Times New Roman" pitchFamily="18" charset="0"/>
              <a:buNone/>
            </a:pPr>
            <a:r>
              <a:rPr lang="ru-RU" smtClean="0"/>
              <a:t>+ 2 794     + 62 307         +   48 324            + 8 932</a:t>
            </a:r>
          </a:p>
          <a:p>
            <a:pPr>
              <a:buFont typeface="Times New Roman" pitchFamily="18" charset="0"/>
              <a:buNone/>
            </a:pPr>
            <a:r>
              <a:rPr lang="ru-RU" u="sng" smtClean="0"/>
              <a:t>   7 835        20 591              34 085               7 509</a:t>
            </a:r>
            <a:endParaRPr lang="ru-RU" smtClean="0"/>
          </a:p>
          <a:p>
            <a:pPr>
              <a:buFont typeface="Times New Roman" pitchFamily="18" charset="0"/>
              <a:buNone/>
            </a:pPr>
            <a:r>
              <a:rPr lang="ru-RU" smtClean="0"/>
              <a:t>16  277      120 727            217  917            22 519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685440" y="1225569"/>
            <a:ext cx="7773120" cy="2786692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B0F0"/>
                </a:solidFill>
              </a:rPr>
              <a:t>Я научился...</a:t>
            </a:r>
            <a:br>
              <a:rPr lang="ru-RU" b="1" smtClean="0">
                <a:solidFill>
                  <a:srgbClr val="00B0F0"/>
                </a:solidFill>
              </a:rPr>
            </a:br>
            <a:r>
              <a:rPr lang="ru-RU" b="1" smtClean="0">
                <a:solidFill>
                  <a:srgbClr val="00B0F0"/>
                </a:solidFill>
              </a:rPr>
              <a:t>Я хотел бы больше…</a:t>
            </a:r>
            <a:br>
              <a:rPr lang="ru-RU" b="1" smtClean="0">
                <a:solidFill>
                  <a:srgbClr val="00B0F0"/>
                </a:solidFill>
              </a:rPr>
            </a:br>
            <a:r>
              <a:rPr lang="ru-RU" b="1" smtClean="0">
                <a:solidFill>
                  <a:srgbClr val="00B0F0"/>
                </a:solidFill>
              </a:rPr>
              <a:t>Оказывается, что…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6480" y="273628"/>
            <a:ext cx="8225280" cy="2012363"/>
          </a:xfrm>
        </p:spPr>
        <p:txBody>
          <a:bodyPr/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6480" y="2285991"/>
            <a:ext cx="8225280" cy="3411247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Учебник:</a:t>
            </a:r>
          </a:p>
          <a:p>
            <a:pPr algn="ctr">
              <a:buFont typeface="Times New Roman" pitchFamily="18" charset="0"/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с.67</a:t>
            </a:r>
          </a:p>
          <a:p>
            <a:pPr algn="ctr">
              <a:buFont typeface="Times New Roman" pitchFamily="18" charset="0"/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Выберите два номера, которые будут вам по силам!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Users\User\Desktop\Solnyshko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5040" y="554459"/>
            <a:ext cx="6727680" cy="5682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440" y="1355183"/>
            <a:ext cx="7773120" cy="2245195"/>
          </a:xfrm>
        </p:spPr>
        <p:txBody>
          <a:bodyPr/>
          <a:lstStyle/>
          <a:p>
            <a:r>
              <a:rPr lang="ru-RU" sz="8700" b="1" i="1" dirty="0" smtClean="0"/>
              <a:t>2014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13600" y="447887"/>
          <a:ext cx="6350442" cy="90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05"/>
                <a:gridCol w="712805"/>
                <a:gridCol w="907206"/>
                <a:gridCol w="777605"/>
                <a:gridCol w="712805"/>
                <a:gridCol w="842406"/>
                <a:gridCol w="777605"/>
                <a:gridCol w="712805"/>
              </a:tblGrid>
              <a:tr h="4505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464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   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93000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443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447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  60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 380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 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4567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5152" name="Содержимое 3"/>
          <p:cNvSpPr>
            <a:spLocks noGrp="1"/>
          </p:cNvSpPr>
          <p:nvPr>
            <p:ph sz="half" idx="2"/>
          </p:nvPr>
        </p:nvSpPr>
        <p:spPr>
          <a:xfrm>
            <a:off x="4701600" y="1549603"/>
            <a:ext cx="4043520" cy="4523515"/>
          </a:xfrm>
        </p:spPr>
        <p:txBody>
          <a:bodyPr/>
          <a:lstStyle/>
          <a:p>
            <a:r>
              <a:rPr lang="ru-RU" sz="3300" b="1" dirty="0" smtClean="0"/>
              <a:t>38 000:100</a:t>
            </a:r>
          </a:p>
          <a:p>
            <a:r>
              <a:rPr lang="ru-RU" sz="3300" b="1" dirty="0" smtClean="0"/>
              <a:t>453-6</a:t>
            </a:r>
          </a:p>
          <a:p>
            <a:r>
              <a:rPr lang="ru-RU" sz="3300" b="1" dirty="0" smtClean="0"/>
              <a:t>678-235</a:t>
            </a:r>
          </a:p>
          <a:p>
            <a:r>
              <a:rPr lang="ru-RU" sz="3300" b="1" dirty="0" smtClean="0"/>
              <a:t>458+6</a:t>
            </a:r>
          </a:p>
          <a:p>
            <a:r>
              <a:rPr lang="ru-RU" sz="3300" b="1" dirty="0" smtClean="0"/>
              <a:t>80:16+4</a:t>
            </a:r>
          </a:p>
          <a:p>
            <a:r>
              <a:rPr lang="ru-RU" sz="3300" b="1" dirty="0" smtClean="0"/>
              <a:t>600*10:100</a:t>
            </a:r>
          </a:p>
          <a:p>
            <a:r>
              <a:rPr lang="ru-RU" sz="3300" b="1" dirty="0" smtClean="0"/>
              <a:t>93*1000</a:t>
            </a:r>
          </a:p>
          <a:p>
            <a:r>
              <a:rPr lang="ru-RU" sz="3300" b="1" dirty="0" smtClean="0"/>
              <a:t>36:1-20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09601" y="1484797"/>
            <a:ext cx="583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09601" y="2068058"/>
            <a:ext cx="583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09601" y="2716126"/>
            <a:ext cx="583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09600" y="3364194"/>
            <a:ext cx="518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09601" y="4012262"/>
            <a:ext cx="3888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09600" y="4595523"/>
            <a:ext cx="5184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09601" y="5308398"/>
            <a:ext cx="583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44800" y="5956466"/>
            <a:ext cx="5832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2.86314E-6 L 0.40911 -0.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2.68682E-7 L 0.23047 -0.184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445E-6 1.83039E-6 L 0.14461 -0.278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4 3.39211E-6 L -0.12335 -0.37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2 0.00944 L -0.02347 -0.467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402E-6 2.35936E-6 L 0.31254 -0.55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1.92275E-6 L 0.05703 -0.65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5 -3.61041E-7 L 0.49638 -0.751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Вычисли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30400" y="1614411"/>
            <a:ext cx="8618400" cy="4523514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ru-RU" sz="5400" b="1" dirty="0" smtClean="0"/>
              <a:t>638 мм + 152 мм</a:t>
            </a:r>
            <a:endParaRPr lang="ru-RU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r>
              <a:rPr lang="ru-RU" sz="4000" b="1" dirty="0" smtClean="0"/>
              <a:t>26 дм 3 см  + 12 дм 5 см</a:t>
            </a:r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r>
              <a:rPr lang="ru-RU" sz="4000" b="1" dirty="0" smtClean="0"/>
              <a:t>6 т 486 кг + 29 м 37 см</a:t>
            </a:r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4000" b="1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  <a:p>
            <a:pPr eaLnBrk="1">
              <a:buFont typeface="Times New Roman" pitchFamily="18" charset="0"/>
              <a:buNone/>
            </a:pPr>
            <a:endParaRPr lang="ru-RU" sz="5400" dirty="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97601" y="1614410"/>
            <a:ext cx="2656800" cy="7128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r>
              <a:rPr lang="ru-RU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=790мм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386401" y="3234580"/>
            <a:ext cx="2397600" cy="84248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=38дм8см</a:t>
            </a: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800" y="4595523"/>
            <a:ext cx="946080" cy="946179"/>
          </a:xfrm>
          <a:prstGeom prst="actionButtonHelp">
            <a:avLst/>
          </a:prstGeom>
          <a:solidFill>
            <a:schemeClr val="bg1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440" y="901534"/>
            <a:ext cx="7773120" cy="1814591"/>
          </a:xfrm>
        </p:spPr>
        <p:txBody>
          <a:bodyPr/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12км 148м </a:t>
            </a:r>
            <a:r>
              <a:rPr lang="ru-RU" sz="5400" b="1" dirty="0" smtClean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10км 990м</a:t>
            </a:r>
            <a:endParaRPr lang="ru-RU" sz="5400" dirty="0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440" y="1031149"/>
            <a:ext cx="7773120" cy="2612165"/>
          </a:xfrm>
        </p:spPr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«Сложение и вычитание величин».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71921"/>
            <a:ext cx="8538916" cy="201413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12км 148м </a:t>
            </a: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10км 990м</a:t>
            </a:r>
            <a:endParaRPr lang="ru-RU" sz="6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038600" cy="3554419"/>
          </a:xfrm>
        </p:spPr>
        <p:txBody>
          <a:bodyPr/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12км148м=12148м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10км990м=10990м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endParaRPr lang="ru-RU" sz="33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3" y="1604329"/>
            <a:ext cx="4572033" cy="4523515"/>
          </a:xfrm>
        </p:spPr>
        <p:txBody>
          <a:bodyPr/>
          <a:lstStyle/>
          <a:p>
            <a:endParaRPr lang="ru-RU" dirty="0" smtClean="0"/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smtClean="0"/>
              <a:t>        </a:t>
            </a:r>
            <a:r>
              <a:rPr lang="ru-RU" smtClean="0"/>
              <a:t>  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12148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10990</a:t>
            </a: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1158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1158 м=1км 158м</a:t>
            </a:r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sz="1000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ochane.ru/sochi/010103bereg_dragomis_g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601" y="1160762"/>
            <a:ext cx="7128000" cy="45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daypic.ru/wp-content/uploads/2011/10/1013-9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00" y="1160762"/>
            <a:ext cx="7776000" cy="518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 descr="http://young.rzd.ru/dbmm/images/41/4080/5828146"/>
          <p:cNvSpPr>
            <a:spLocks noChangeAspect="1" noChangeArrowheads="1"/>
          </p:cNvSpPr>
          <p:nvPr/>
        </p:nvSpPr>
        <p:spPr bwMode="auto">
          <a:xfrm>
            <a:off x="141120" y="-1209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46088" name="Picture 8" descr="http://young.rzd.ru/dbmm/images/41/4080/5828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01" y="642308"/>
            <a:ext cx="7840800" cy="56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ематика - 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- 22</Template>
  <TotalTime>116</TotalTime>
  <Words>175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математика - 22</vt:lpstr>
      <vt:lpstr>Математика</vt:lpstr>
      <vt:lpstr>Слайд 2</vt:lpstr>
      <vt:lpstr>2014</vt:lpstr>
      <vt:lpstr>Слайд 4</vt:lpstr>
      <vt:lpstr>Вычисли</vt:lpstr>
      <vt:lpstr>12км 148м – 10км 990м</vt:lpstr>
      <vt:lpstr>Тема урока:  «Сложение и вычитание величин».</vt:lpstr>
      <vt:lpstr> 12км 148м – 10км 990м</vt:lpstr>
      <vt:lpstr>Слайд 9</vt:lpstr>
      <vt:lpstr>Слайд 10</vt:lpstr>
      <vt:lpstr>Алгоритм решения: </vt:lpstr>
      <vt:lpstr>Слайд 12</vt:lpstr>
      <vt:lpstr>Слайд 13</vt:lpstr>
      <vt:lpstr>Слайд 14</vt:lpstr>
      <vt:lpstr>Слайд 15</vt:lpstr>
      <vt:lpstr>Слайд 16</vt:lpstr>
      <vt:lpstr>Проверь себя.</vt:lpstr>
      <vt:lpstr>Я научился... Я хотел бы больше… Оказывается, что…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user</dc:creator>
  <cp:lastModifiedBy>Пользователь</cp:lastModifiedBy>
  <cp:revision>11</cp:revision>
  <dcterms:created xsi:type="dcterms:W3CDTF">2013-12-03T05:26:42Z</dcterms:created>
  <dcterms:modified xsi:type="dcterms:W3CDTF">2013-12-10T04:12:07Z</dcterms:modified>
</cp:coreProperties>
</file>