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notesMasterIdLst>
    <p:notesMasterId r:id="rId23"/>
  </p:notesMasterIdLst>
  <p:sldIdLst>
    <p:sldId id="276" r:id="rId5"/>
    <p:sldId id="256" r:id="rId6"/>
    <p:sldId id="261" r:id="rId7"/>
    <p:sldId id="260" r:id="rId8"/>
    <p:sldId id="257" r:id="rId9"/>
    <p:sldId id="258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F4F1-2826-4109-A604-2EF6DC840354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A9861-3C9D-4833-8B9B-CBF5ACA63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F48B3D-C75B-4F80-AEF1-4B940D08CED0}" type="slidenum">
              <a:rPr lang="ru-RU">
                <a:solidFill>
                  <a:prstClr val="black"/>
                </a:solidFill>
              </a:rPr>
              <a:pPr eaLnBrk="1" hangingPunct="1"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8875-EE26-4AE2-83F6-9218AEF9A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696C-21DA-4E52-82CF-A449DE2A56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4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4442-FCAC-462E-A754-66DCE7B26B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E990D-F03E-41AC-803A-AC9F417453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6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C6AD-670B-4186-9EF9-5ED35269ED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EFF6-AEF4-457D-9D7B-EBDAD2A1F0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4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A06E0-A874-473C-A4A6-5F2F73389E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1750-2216-4EF4-930D-C9D154FCC5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2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8D30-4A8E-4212-A47D-DF549583BD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8E52-8E8A-47FD-95CD-EC9C5F95A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3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4953-ECAD-4831-8692-5DAFB66ABE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245C-3105-430E-B87F-36E1BD478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2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BBC5-D2A6-4730-BA30-B244B0B615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118F-4EE2-4EF4-B5A1-2AD50453CA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26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9F06-7659-495E-B806-FEC83DF019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0FB2-4A06-4718-98CA-C5B8EECB6A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7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F2AE-F8DD-4C70-87E3-98C1585EFA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360B-2751-4D62-B9EF-91F0F15C0C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9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C8FD-D72E-458D-956A-C98D3A2BB4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BF570-A197-4680-8CCF-ED12732B38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46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AE6F-FD3A-4B21-8777-B94E14163C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0FE8-809C-4024-AA99-63EB5677D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46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B47C-19BE-491F-B09B-7AEF8E61F6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54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A25E2-6622-4CA3-81FF-EFD4B61D7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8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6861-2602-4FD0-B228-6515FE94C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89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C0D6-ADB9-4EF9-82B3-036E80B7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99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73A62-5E75-4ED5-A836-E85CCC9F27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26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3CEEB-453D-4570-8EF3-B88383FB0B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0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8925-03AF-48B8-8573-0DB80C76CB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9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E473-6569-4E95-B94F-697CC943D4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80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E05E4-4258-446E-9665-46A889488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07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62AC-89CD-4922-A014-DF279B3712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7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6CB8-6D3E-4D11-A854-83E2D146D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39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B47C-19BE-491F-B09B-7AEF8E61F6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68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A25E2-6622-4CA3-81FF-EFD4B61D7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0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6861-2602-4FD0-B228-6515FE94CE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36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C0D6-ADB9-4EF9-82B3-036E80B77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53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73A62-5E75-4ED5-A836-E85CCC9F27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61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3CEEB-453D-4570-8EF3-B88383FB0B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1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8925-03AF-48B8-8573-0DB80C76CB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5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1E473-6569-4E95-B94F-697CC943D4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28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E05E4-4258-446E-9665-46A889488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98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62AC-89CD-4922-A014-DF279B3712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06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6CB8-6D3E-4D11-A854-83E2D146D2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6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54BA46-42E7-4A46-8EF6-11ACFD9B50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B6C870-EC70-4147-9021-245365313E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5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6A4ED-362C-44E0-9CF2-CCF5F122F5D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6A4ED-362C-44E0-9CF2-CCF5F122F5D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6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7465640" cy="2251579"/>
          </a:xfrm>
        </p:spPr>
        <p:txBody>
          <a:bodyPr/>
          <a:lstStyle/>
          <a:p>
            <a:pPr algn="ctr"/>
            <a:r>
              <a:rPr lang="ru-RU" sz="2800" dirty="0" smtClean="0">
                <a:latin typeface="+mn-lt"/>
              </a:rPr>
              <a:t>Учитель английского языка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МБОУ «</a:t>
            </a:r>
            <a:r>
              <a:rPr lang="ru-RU" sz="2800" dirty="0" err="1" smtClean="0">
                <a:latin typeface="+mn-lt"/>
              </a:rPr>
              <a:t>Училинская</a:t>
            </a:r>
            <a:r>
              <a:rPr lang="ru-RU" sz="2800" dirty="0" smtClean="0">
                <a:latin typeface="+mn-lt"/>
              </a:rPr>
              <a:t> ООШ»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Арского муниципального района Республик </a:t>
            </a:r>
            <a:r>
              <a:rPr lang="ru-RU" sz="2800" dirty="0" err="1" smtClean="0">
                <a:latin typeface="+mn-lt"/>
              </a:rPr>
              <a:t>татарстан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ru-RU" sz="2800" dirty="0" err="1" smtClean="0">
                <a:latin typeface="+mn-lt"/>
              </a:rPr>
              <a:t>Мухаметшина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Гульназ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Ильдусовна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Класс:4</a:t>
            </a:r>
            <a:br>
              <a:rPr lang="ru-RU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Тема: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country and city</a:t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2012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301208"/>
            <a:ext cx="6172200" cy="11233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83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57100"/>
              </p:ext>
            </p:extLst>
          </p:nvPr>
        </p:nvGraphicFramePr>
        <p:xfrm>
          <a:off x="3673955" y="1670685"/>
          <a:ext cx="3783640" cy="3781410"/>
        </p:xfrm>
        <a:graphic>
          <a:graphicData uri="http://schemas.openxmlformats.org/drawingml/2006/table">
            <a:tbl>
              <a:tblPr/>
              <a:tblGrid>
                <a:gridCol w="219075"/>
                <a:gridCol w="108690"/>
                <a:gridCol w="108690"/>
                <a:gridCol w="257175"/>
                <a:gridCol w="108690"/>
                <a:gridCol w="108690"/>
                <a:gridCol w="108690"/>
                <a:gridCol w="404495"/>
                <a:gridCol w="441960"/>
                <a:gridCol w="364490"/>
                <a:gridCol w="365865"/>
                <a:gridCol w="108690"/>
                <a:gridCol w="285750"/>
                <a:gridCol w="295275"/>
                <a:gridCol w="108690"/>
                <a:gridCol w="108690"/>
                <a:gridCol w="280035"/>
              </a:tblGrid>
              <a:tr h="34290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      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w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7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65445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649777"/>
            <a:ext cx="46103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Crossword</a:t>
            </a:r>
            <a:endParaRPr lang="ru-RU" dirty="0"/>
          </a:p>
        </p:txBody>
      </p:sp>
      <p:pic>
        <p:nvPicPr>
          <p:cNvPr id="2053" name="Picture 5" descr="C:\анимация\butterfly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8492"/>
            <a:ext cx="3419872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699792" y="5733256"/>
            <a:ext cx="6172200" cy="914400"/>
          </a:xfrm>
        </p:spPr>
        <p:txBody>
          <a:bodyPr/>
          <a:lstStyle/>
          <a:p>
            <a:r>
              <a:rPr lang="en-US" sz="2400" dirty="0" smtClean="0"/>
              <a:t>Kew Word:             </a:t>
            </a:r>
            <a:r>
              <a:rPr lang="en-US" sz="4000" b="1" dirty="0" smtClean="0"/>
              <a:t>COUNTRY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909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64488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анимация\moo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3924"/>
            <a:ext cx="223224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3"/>
            <a:ext cx="6172199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7876" y="159023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atin typeface="Algerian" pitchFamily="82" charset="0"/>
              </a:rPr>
              <a:t>Great Britain</a:t>
            </a:r>
            <a:endParaRPr lang="ru-RU" sz="5400" dirty="0"/>
          </a:p>
        </p:txBody>
      </p:sp>
      <p:pic>
        <p:nvPicPr>
          <p:cNvPr id="8194" name="Picture 2" descr="C:\анимация\pr_p_f7edd7929ff07692aed005046d0219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2" y="1268760"/>
            <a:ext cx="2304256" cy="26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анимация\r_p_58480cdf87bc75a1365f06abef8f76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79984"/>
            <a:ext cx="2736304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анимация\r_p_4930323ad080c14fd504e553ce56b6d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82353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анимация\r_p_225457241fb13c8cc33e0d9c5d2e3f3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8" y="4188421"/>
            <a:ext cx="2654300" cy="25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анимация\r_p_a8dcee0415e5df8ec49baa9867daff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66989"/>
            <a:ext cx="2862101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9572" y="2967335"/>
            <a:ext cx="37048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City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71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 descr="C:\анимация\r_p_e8fabc717ccdf5cd864ef588bda49f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661"/>
            <a:ext cx="4536504" cy="38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анимация\r_p_1e69470c6e4526d191d5c409d781131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49094"/>
            <a:ext cx="4843636" cy="34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6366" y="2967335"/>
            <a:ext cx="627126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Country</a:t>
            </a:r>
            <a:endParaRPr lang="ru-RU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B-I-N-G-O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C:\анимация\dog1-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819400"/>
            <a:ext cx="3269133" cy="32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анимация\butterfly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23" y="620688"/>
            <a:ext cx="20851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79672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Poem 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“The Country and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 City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C:\анимация\mp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5202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анимация\mp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2626391" cy="298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rgbClr val="C00000"/>
                </a:solidFill>
                <a:latin typeface="Minion Pro SmBd" pitchFamily="18" charset="0"/>
              </a:rPr>
              <a:t>Where do people live?</a:t>
            </a:r>
            <a:endParaRPr lang="ru-RU" sz="5400" smtClean="0">
              <a:solidFill>
                <a:srgbClr val="C00000"/>
              </a:solidFill>
              <a:latin typeface="Minion Pro SmBd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642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Arial Black" pitchFamily="34" charset="0"/>
              </a:rPr>
              <a:t>Some people live…</a:t>
            </a:r>
          </a:p>
          <a:p>
            <a:pPr eaLnBrk="1" hangingPunct="1">
              <a:buFontTx/>
              <a:buNone/>
            </a:pPr>
            <a:endParaRPr lang="en-US" sz="3200" dirty="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endParaRPr lang="en-US" sz="3200" dirty="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endParaRPr lang="en-US" sz="3200" dirty="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endParaRPr lang="en-US" sz="3200" dirty="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sz="3200" dirty="0" smtClean="0">
                <a:latin typeface="Arial Black" pitchFamily="34" charset="0"/>
              </a:rPr>
              <a:t>Some people live…</a:t>
            </a:r>
            <a:endParaRPr lang="ru-RU" sz="3200" dirty="0" smtClean="0">
              <a:latin typeface="Arial Black" pitchFamily="34" charset="0"/>
            </a:endParaRPr>
          </a:p>
        </p:txBody>
      </p:sp>
      <p:pic>
        <p:nvPicPr>
          <p:cNvPr id="9220" name="Picture 2" descr="F:\IMG_0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428750"/>
            <a:ext cx="33575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F:\0_c87f_a5ae209d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71938"/>
            <a:ext cx="350043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9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                 </a:t>
            </a: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357438" y="0"/>
            <a:ext cx="4643437" cy="6858000"/>
          </a:xfrm>
          <a:solidFill>
            <a:srgbClr val="FFFF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Adobe Caslon Pro Bold" pitchFamily="18" charset="0"/>
              </a:rPr>
              <a:t> </a:t>
            </a:r>
            <a:r>
              <a:rPr lang="en-US" b="1" smtClean="0">
                <a:solidFill>
                  <a:srgbClr val="7030A0"/>
                </a:solidFill>
                <a:latin typeface="Adobe Caslon Pro Bold" pitchFamily="18" charset="0"/>
              </a:rPr>
              <a:t>A Question. </a:t>
            </a:r>
          </a:p>
          <a:p>
            <a:pPr algn="ctr" eaLnBrk="1" hangingPunct="1">
              <a:buFontTx/>
              <a:buNone/>
            </a:pPr>
            <a:r>
              <a:rPr lang="en-US" b="1" smtClean="0"/>
              <a:t>Some people live in…</a:t>
            </a:r>
          </a:p>
          <a:p>
            <a:pPr algn="ctr" eaLnBrk="1" hangingPunct="1">
              <a:buFontTx/>
              <a:buNone/>
            </a:pPr>
            <a:r>
              <a:rPr lang="en-US" b="1" smtClean="0"/>
              <a:t>Where the houses are very small.</a:t>
            </a:r>
          </a:p>
          <a:p>
            <a:pPr algn="ctr" eaLnBrk="1" hangingPunct="1">
              <a:buFontTx/>
              <a:buNone/>
            </a:pPr>
            <a:r>
              <a:rPr lang="en-US" b="1" smtClean="0"/>
              <a:t>Some people live in …</a:t>
            </a:r>
          </a:p>
          <a:p>
            <a:pPr algn="ctr" eaLnBrk="1" hangingPunct="1">
              <a:buFontTx/>
              <a:buNone/>
            </a:pPr>
            <a:r>
              <a:rPr lang="en-US" b="1" smtClean="0"/>
              <a:t>Where the houses are very  tall.</a:t>
            </a:r>
          </a:p>
          <a:p>
            <a:pPr algn="ctr" eaLnBrk="1" hangingPunct="1">
              <a:buFontTx/>
              <a:buNone/>
            </a:pPr>
            <a:r>
              <a:rPr lang="en-US" b="1" smtClean="0"/>
              <a:t>But in … where the houses are small</a:t>
            </a:r>
          </a:p>
          <a:p>
            <a:pPr algn="ctr" eaLnBrk="1" hangingPunct="1">
              <a:buFontTx/>
              <a:buNone/>
            </a:pPr>
            <a:r>
              <a:rPr lang="en-US" b="1" smtClean="0"/>
              <a:t>The gardens are very big.</a:t>
            </a:r>
          </a:p>
          <a:p>
            <a:pPr algn="ctr" eaLnBrk="1" hangingPunct="1">
              <a:buFontTx/>
              <a:buNone/>
            </a:pPr>
            <a:r>
              <a:rPr lang="en-US" b="1" smtClean="0"/>
              <a:t>And in … where the houses are tall</a:t>
            </a:r>
          </a:p>
          <a:p>
            <a:pPr algn="ctr" eaLnBrk="1" hangingPunct="1">
              <a:buFontTx/>
              <a:buNone/>
            </a:pPr>
            <a:r>
              <a:rPr lang="en-US" b="1" smtClean="0"/>
              <a:t>There are no gardens at all.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7030A0"/>
                </a:solidFill>
              </a:rPr>
              <a:t>Where would you like to live?</a:t>
            </a:r>
          </a:p>
        </p:txBody>
      </p:sp>
      <p:pic>
        <p:nvPicPr>
          <p:cNvPr id="11268" name="Picture 2" descr="D:\Документы диска С\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D:\Документы диска С\dom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1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THANK YOU FOR THE LESSON!</a:t>
            </a:r>
          </a:p>
          <a:p>
            <a:pPr lvl="0" algn="ctr"/>
            <a:r>
              <a:rPr lang="en-US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GOODBYE!</a:t>
            </a:r>
            <a:endParaRPr lang="ru-RU" sz="5400" b="1" dirty="0">
              <a:ln w="1905"/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</a:endParaRPr>
          </a:p>
        </p:txBody>
      </p:sp>
      <p:pic>
        <p:nvPicPr>
          <p:cNvPr id="13314" name="Picture 2" descr="C:\анимация\butterfly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7145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анимация\butterfly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96" y="4437112"/>
            <a:ext cx="1807058" cy="16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анимация\0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78" y="836712"/>
            <a:ext cx="6496066" cy="4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 диска С\dom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625"/>
            <a:ext cx="6429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857256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7200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obo Std" pitchFamily="50" charset="0"/>
                <a:cs typeface="Estrangelo Edessa" pitchFamily="66"/>
              </a:rPr>
              <a:t>You are Welcome!</a:t>
            </a:r>
            <a:endParaRPr lang="ru-RU" sz="7200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Estrangelo Edessa" pitchFamily="66"/>
            </a:endParaRPr>
          </a:p>
        </p:txBody>
      </p:sp>
      <p:pic>
        <p:nvPicPr>
          <p:cNvPr id="4097" name="Picture 1" descr="C:\анимация\butterfly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85894"/>
            <a:ext cx="2698676" cy="17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 диска С\domi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1625"/>
            <a:ext cx="6429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4282" y="571481"/>
            <a:ext cx="857256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7200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obo Std" pitchFamily="50" charset="0"/>
                <a:cs typeface="Estrangelo Edessa" pitchFamily="66"/>
              </a:rPr>
              <a:t>You are Welcome!</a:t>
            </a:r>
            <a:endParaRPr lang="ru-RU" sz="7200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Estrangelo Edessa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26812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681664" cy="17349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72778" y="476672"/>
            <a:ext cx="967604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8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Pat’sblack</a:t>
            </a:r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cat is in </a:t>
            </a:r>
          </a:p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Pat’s black hat.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7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7072"/>
            <a:ext cx="9073008" cy="381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6912768" cy="7988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:\5a8f5e54fe8b9d51bd2830899f2c78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57438"/>
            <a:ext cx="36433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F: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071813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214313" y="285750"/>
            <a:ext cx="870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Cooper Std Black" pitchFamily="18" charset="0"/>
              </a:rPr>
              <a:t>In the City and in the Country.</a:t>
            </a:r>
            <a:endParaRPr lang="ru-RU" sz="4000"/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4143375" y="1143000"/>
            <a:ext cx="4397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  <a:latin typeface="Monotype Corsiva" pitchFamily="66" charset="0"/>
              </a:rPr>
              <a:t>East or West Home is Best.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  <a:latin typeface="Monotype Corsiva" pitchFamily="66" charset="0"/>
              </a:rPr>
              <a:t>                              A proverb.</a:t>
            </a:r>
          </a:p>
        </p:txBody>
      </p:sp>
      <p:pic>
        <p:nvPicPr>
          <p:cNvPr id="3073" name="Picture 1" descr="C:\анимация\butterfly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92" y="3284984"/>
            <a:ext cx="1407641" cy="9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4429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7821116" cy="3380333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i="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cat, cow, black, big, farmer, city, dark, hill, London, car, town, country, park, now, run, winter, sound, funny, garden, bridge, river, happy.</a:t>
            </a:r>
            <a:endParaRPr lang="ru-RU" sz="4400" i="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endParaRPr lang="ru-RU" sz="44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title"/>
          </p:nvPr>
        </p:nvSpPr>
        <p:spPr bwMode="auto">
          <a:xfrm>
            <a:off x="0" y="620688"/>
            <a:ext cx="925252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[æ]         [I]           [au]           [^]            [a:]</a:t>
            </a:r>
          </a:p>
        </p:txBody>
      </p:sp>
      <p:pic>
        <p:nvPicPr>
          <p:cNvPr id="16386" name="Picture 2" descr="C:\анимация\butterfly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2139772" cy="17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09068" y="642938"/>
            <a:ext cx="856895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[æ]   	  </a:t>
            </a:r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</a:rPr>
              <a:t>[</a:t>
            </a: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I]           [au]          [^]            [a:]</a:t>
            </a: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1223963" y="150971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512" y="1357313"/>
            <a:ext cx="12144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cat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black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happy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31181" y="1357313"/>
            <a:ext cx="159781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big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city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hill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bridge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river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winter</a:t>
            </a:r>
            <a:endParaRPr lang="ru-RU" sz="3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24276" y="1357313"/>
            <a:ext cx="14338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cow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town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now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sound</a:t>
            </a:r>
            <a:endParaRPr lang="ru-RU" sz="3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58161" y="1428750"/>
            <a:ext cx="16284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London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run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funny</a:t>
            </a:r>
            <a:endParaRPr lang="ru-RU" sz="3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86563" y="1428750"/>
            <a:ext cx="21779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farmer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dark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car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park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latin typeface="Calibri" pitchFamily="34" charset="0"/>
              </a:rPr>
              <a:t>garden</a:t>
            </a:r>
            <a:endParaRPr lang="ru-RU" sz="36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4338" name="Picture 2" descr="C:\анимация\butterfly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2880320" cy="238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0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67</TotalTime>
  <Words>242</Words>
  <Application>Microsoft Office PowerPoint</Application>
  <PresentationFormat>Экран (4:3)</PresentationFormat>
  <Paragraphs>135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Tradeshow</vt:lpstr>
      <vt:lpstr>Тема Office</vt:lpstr>
      <vt:lpstr>1_Default Design</vt:lpstr>
      <vt:lpstr>2_Default Design</vt:lpstr>
      <vt:lpstr>Учитель английского языка  МБОУ «Училинская ООШ»  Арского муниципального района Республик татарстан Мухаметшина Гульназ Ильдусовна  Класс:4  Тема: country and city   2012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[æ]         [I]           [au]           [^]            [a:]</vt:lpstr>
      <vt:lpstr>Презентация PowerPoint</vt:lpstr>
      <vt:lpstr>Crossword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Where do people live?</vt:lpstr>
      <vt:lpstr>      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Гульназ</dc:creator>
  <cp:lastModifiedBy>Гульназ</cp:lastModifiedBy>
  <cp:revision>8</cp:revision>
  <dcterms:created xsi:type="dcterms:W3CDTF">2011-10-28T20:24:00Z</dcterms:created>
  <dcterms:modified xsi:type="dcterms:W3CDTF">2013-04-23T08:51:13Z</dcterms:modified>
</cp:coreProperties>
</file>