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97486/f_clip_image00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1214446"/>
          </a:xfrm>
        </p:spPr>
        <p:txBody>
          <a:bodyPr/>
          <a:lstStyle/>
          <a:p>
            <a:pPr algn="ctr"/>
            <a:r>
              <a:rPr lang="ru-RU" dirty="0" smtClean="0"/>
              <a:t>Тема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214686"/>
            <a:ext cx="6172200" cy="257176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Как загадку сочинить ?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5" y="500041"/>
          <a:ext cx="7072362" cy="55721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5878"/>
                <a:gridCol w="3403242"/>
                <a:gridCol w="3403242"/>
              </a:tblGrid>
              <a:tr h="612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СБОР ИНФОРМАЦИИ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ВСЯ ГРУППА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150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000" b="0" cap="none" spc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РАЗРАБОТКА И СОСТАВЛЕНИЕ ЗАГАДКИ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ВСЯ ГРУППА СОСТАВЛЯЕТ,  ЗАПИСЫВАЕТ </a:t>
                      </a:r>
                      <a:r>
                        <a:rPr lang="ru-RU" sz="2000" b="0" cap="none" spc="0" dirty="0" smtClean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И ПРОВЕРЯЕТ РЕДАКТОР </a:t>
                      </a: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.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150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000" b="0" cap="none" spc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ОФОРМЛЕНИЕ ЗАГАДКИ (ЭСКИЗ)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ВСЯ ГРУППА СОСТАВЛЯЕТ ЭСКИЗ, ЗАТЕМ ХУДОЖНИК </a:t>
                      </a:r>
                      <a:r>
                        <a:rPr lang="ru-RU" sz="2000" b="0" cap="none" spc="0" dirty="0" smtClean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ОФОРМЛЯЕТ </a:t>
                      </a: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ЗАГАДКУ.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1950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000" b="0" cap="none" spc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ЗАЩИТА ЗАГАДКИ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cap="none" spc="0" dirty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– ВСЯ ГРУППА ГОТОВИТ ТЕКСТ ЗАЩИТЫ ЗАГАДКИ ПО ПЛАНУ, ЗАЩИТНИК ЗАЩИЩАЕТ СВОЮ ЗАГАДКУ</a:t>
                      </a:r>
                      <a:endParaRPr lang="ru-RU" sz="20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0715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ЭСКИЗ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–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БЫСТРО ВЫПОЛНЕННЫЙ ПРЕДВАРИТЕЛЬНЫЙ НАБРОСОК, СВОБОДНЫЙ РИСУНОК, НЕ ПРЕДПОЛАГАЕМЫЙ КАК ГОТОВАЯ РАБОТА.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20865452_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4214810" cy="3111753"/>
          </a:xfrm>
        </p:spPr>
      </p:pic>
      <p:pic>
        <p:nvPicPr>
          <p:cNvPr id="19458" name="Picture 2" descr="C:\Documents and Settings\User\Рабочий стол\мама\проекты\проект загадка\shishkin_roz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067000"/>
            <a:ext cx="4857752" cy="2790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план работы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600" b="1" dirty="0" smtClean="0"/>
              <a:t>Поиск информации</a:t>
            </a:r>
          </a:p>
          <a:p>
            <a:pPr lvl="0">
              <a:buNone/>
            </a:pPr>
            <a:r>
              <a:rPr lang="ru-RU" b="1" dirty="0" smtClean="0"/>
              <a:t>( найти образец загадки по вашей теме  в книге и схему загадки в тетради по информатике, </a:t>
            </a:r>
          </a:p>
          <a:p>
            <a:pPr lvl="0">
              <a:buNone/>
            </a:pPr>
            <a:r>
              <a:rPr lang="ru-RU" b="1" dirty="0" smtClean="0"/>
              <a:t> 1 часть )</a:t>
            </a:r>
            <a:endParaRPr lang="ru-RU" dirty="0" smtClean="0"/>
          </a:p>
          <a:p>
            <a:pPr lvl="0"/>
            <a:r>
              <a:rPr lang="ru-RU" sz="3600" b="1" dirty="0" smtClean="0"/>
              <a:t>Продукт</a:t>
            </a:r>
          </a:p>
          <a:p>
            <a:pPr lvl="0">
              <a:buNone/>
            </a:pPr>
            <a:r>
              <a:rPr lang="ru-RU" b="1" dirty="0" smtClean="0"/>
              <a:t> (составленная и записанная загадка + рисунок)</a:t>
            </a:r>
            <a:r>
              <a:rPr lang="ru-RU" dirty="0" smtClean="0"/>
              <a:t>.</a:t>
            </a:r>
          </a:p>
          <a:p>
            <a:pPr lvl="0"/>
            <a:r>
              <a:rPr lang="ru-RU" sz="3600" b="1" dirty="0" smtClean="0"/>
              <a:t>Защита проекта.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ПРАВИЛА РАБОТЫ В ГРУППЕ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(правило ССС)</a:t>
            </a:r>
          </a:p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Умей 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сотрудничать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, то есть выполнять какое-то дело вместе, договариваясь о распределении обязанностей, идти друг другу на уступки.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2.  Проявляй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сочувствие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, то есть умение отзываться на просьбы о помощи своих одноклассников, умение увидеть, что однокласснику или учителю нужна помощь.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3. Используй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самоконтроль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 то есть умей  сдерживать свои желания и капризы, умей без напоминания выполнять основные требования учителя и основные нормы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ПЛАН ЗАЩИТЫ ПРОЕКТА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Расскажи, как вы работали над проектом, что делал каждый участник группы.</a:t>
            </a:r>
          </a:p>
          <a:p>
            <a:pPr lvl="0"/>
            <a:r>
              <a:rPr lang="ru-RU" sz="2800" dirty="0" smtClean="0"/>
              <a:t>Прочитай загадку.</a:t>
            </a:r>
          </a:p>
          <a:p>
            <a:pPr lvl="0"/>
            <a:r>
              <a:rPr lang="ru-RU" sz="2800" dirty="0" smtClean="0"/>
              <a:t>Вам понравилось работать?</a:t>
            </a:r>
          </a:p>
          <a:p>
            <a:pPr lvl="0"/>
            <a:r>
              <a:rPr lang="ru-RU" sz="2800" dirty="0" smtClean="0"/>
              <a:t>Что было трудным ?</a:t>
            </a:r>
          </a:p>
          <a:p>
            <a:pPr lvl="0"/>
            <a:r>
              <a:rPr lang="ru-RU" sz="2800" dirty="0" smtClean="0"/>
              <a:t>Чья это была идея (кто был самый активный)</a:t>
            </a:r>
          </a:p>
          <a:p>
            <a:pPr lvl="0"/>
            <a:r>
              <a:rPr lang="ru-RU" sz="2800" dirty="0" smtClean="0"/>
              <a:t>Справилась ли ваша группа  с задачей проекта?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Когда на уроке дается задание по выполнению творческого проекта, я считаю его: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r>
              <a:rPr lang="ru-RU" dirty="0" smtClean="0"/>
              <a:t>Приятным</a:t>
            </a:r>
          </a:p>
          <a:p>
            <a:r>
              <a:rPr lang="ru-RU" dirty="0" smtClean="0"/>
              <a:t>Неприятным</a:t>
            </a:r>
          </a:p>
          <a:p>
            <a:r>
              <a:rPr lang="ru-RU" dirty="0" smtClean="0"/>
              <a:t>Однообразным</a:t>
            </a:r>
          </a:p>
          <a:p>
            <a:r>
              <a:rPr lang="ru-RU" dirty="0" smtClean="0"/>
              <a:t>Разнообразным</a:t>
            </a:r>
          </a:p>
          <a:p>
            <a:r>
              <a:rPr lang="ru-RU" dirty="0" smtClean="0"/>
              <a:t>Интересным</a:t>
            </a:r>
          </a:p>
          <a:p>
            <a:r>
              <a:rPr lang="ru-RU" dirty="0" smtClean="0"/>
              <a:t>Скучным</a:t>
            </a:r>
          </a:p>
          <a:p>
            <a:r>
              <a:rPr lang="ru-RU" dirty="0" smtClean="0"/>
              <a:t>Желательным</a:t>
            </a:r>
          </a:p>
          <a:p>
            <a:r>
              <a:rPr lang="ru-RU" dirty="0" smtClean="0"/>
              <a:t>Нежелательным</a:t>
            </a:r>
          </a:p>
          <a:p>
            <a:r>
              <a:rPr lang="ru-RU" dirty="0" smtClean="0"/>
              <a:t>Легким</a:t>
            </a:r>
          </a:p>
          <a:p>
            <a:r>
              <a:rPr lang="ru-RU" dirty="0" smtClean="0"/>
              <a:t>Трудным</a:t>
            </a:r>
          </a:p>
          <a:p>
            <a:endParaRPr lang="ru-RU" dirty="0" smtClean="0"/>
          </a:p>
          <a:p>
            <a:r>
              <a:rPr lang="ru-RU" dirty="0" smtClean="0"/>
              <a:t>Нужным</a:t>
            </a:r>
          </a:p>
          <a:p>
            <a:r>
              <a:rPr lang="ru-RU" dirty="0" smtClean="0"/>
              <a:t>Ненужным</a:t>
            </a:r>
          </a:p>
          <a:p>
            <a:r>
              <a:rPr lang="ru-RU" dirty="0" smtClean="0"/>
              <a:t>Беспокойным</a:t>
            </a:r>
          </a:p>
          <a:p>
            <a:r>
              <a:rPr lang="ru-RU" dirty="0" smtClean="0"/>
              <a:t>Спокойным</a:t>
            </a:r>
          </a:p>
          <a:p>
            <a:r>
              <a:rPr lang="ru-RU" dirty="0" smtClean="0"/>
              <a:t>Простым</a:t>
            </a:r>
          </a:p>
          <a:p>
            <a:r>
              <a:rPr lang="ru-RU" dirty="0" smtClean="0"/>
              <a:t>Сложным</a:t>
            </a:r>
          </a:p>
          <a:p>
            <a:r>
              <a:rPr lang="ru-RU" dirty="0" smtClean="0"/>
              <a:t>Непонятным</a:t>
            </a:r>
          </a:p>
          <a:p>
            <a:r>
              <a:rPr lang="ru-RU" dirty="0" smtClean="0"/>
              <a:t>Понятным</a:t>
            </a:r>
          </a:p>
          <a:p>
            <a:r>
              <a:rPr lang="ru-RU" dirty="0" smtClean="0"/>
              <a:t>Полезным</a:t>
            </a:r>
          </a:p>
          <a:p>
            <a:r>
              <a:rPr lang="ru-RU" dirty="0" smtClean="0"/>
              <a:t>Бесполезным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Наша оценка работы над проектом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/>
              <a:t>Достигли цели?</a:t>
            </a:r>
          </a:p>
          <a:p>
            <a:pPr lvl="0"/>
            <a:r>
              <a:rPr lang="ru-RU" sz="2800" b="1" dirty="0" smtClean="0"/>
              <a:t>Что нового узнали?</a:t>
            </a:r>
          </a:p>
          <a:p>
            <a:pPr lvl="0"/>
            <a:r>
              <a:rPr lang="ru-RU" sz="2800" b="1" dirty="0" smtClean="0"/>
              <a:t>Чему мы научились?</a:t>
            </a:r>
          </a:p>
          <a:p>
            <a:pPr lvl="0"/>
            <a:r>
              <a:rPr lang="ru-RU" sz="2800" b="1" dirty="0" smtClean="0"/>
              <a:t>Понравился проект?</a:t>
            </a:r>
          </a:p>
          <a:p>
            <a:pPr lvl="0"/>
            <a:r>
              <a:rPr lang="ru-RU" sz="2800" b="1" dirty="0" smtClean="0"/>
              <a:t>Что получилось лучше всего?</a:t>
            </a:r>
          </a:p>
          <a:p>
            <a:pPr lvl="0"/>
            <a:r>
              <a:rPr lang="ru-RU" sz="2800" b="1" dirty="0" smtClean="0"/>
              <a:t>Что бы сделали по – другому?</a:t>
            </a:r>
          </a:p>
          <a:p>
            <a:pPr lvl="0"/>
            <a:r>
              <a:rPr lang="ru-RU" sz="2800" b="1" dirty="0" smtClean="0"/>
              <a:t>Хотели бы участвовать ещё в проектах?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2866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Загадка </a:t>
            </a:r>
            <a:r>
              <a:rPr lang="ru-RU" b="1" dirty="0" smtClean="0"/>
              <a:t>– </a:t>
            </a:r>
            <a:r>
              <a:rPr lang="ru-RU" sz="3200" b="1" dirty="0" smtClean="0"/>
              <a:t>это жанр народного поэтического творчества, иносказательное описание предмета, явления, проверяющее сообразительность человека. </a:t>
            </a:r>
          </a:p>
          <a:p>
            <a:endParaRPr lang="ru-RU" sz="3200" b="1" dirty="0" smtClean="0"/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Загадки </a:t>
            </a:r>
            <a:r>
              <a:rPr lang="ru-RU" sz="3200" b="1" dirty="0" smtClean="0"/>
              <a:t>описывают предмет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кратко</a:t>
            </a:r>
            <a:r>
              <a:rPr lang="ru-RU" sz="3200" b="1" dirty="0" smtClean="0"/>
              <a:t> и выделяют его </a:t>
            </a:r>
            <a:r>
              <a:rPr lang="ru-RU" sz="3600" b="1" dirty="0" smtClean="0"/>
              <a:t>важные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</a:t>
            </a:r>
            <a:r>
              <a:rPr lang="ru-RU" sz="3600" b="1" dirty="0" smtClean="0"/>
              <a:t>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Как составить загадку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Выбрать </a:t>
            </a:r>
            <a:r>
              <a:rPr lang="ru-RU" dirty="0" smtClean="0">
                <a:solidFill>
                  <a:srgbClr val="C00000"/>
                </a:solidFill>
              </a:rPr>
              <a:t>предмет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C00000"/>
                </a:solidFill>
              </a:rPr>
              <a:t>существо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Вспомнить </a:t>
            </a:r>
            <a:r>
              <a:rPr lang="ru-RU" dirty="0" smtClean="0">
                <a:solidFill>
                  <a:srgbClr val="C00000"/>
                </a:solidFill>
              </a:rPr>
              <a:t>состав – на что похоже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Вспомнить </a:t>
            </a:r>
            <a:r>
              <a:rPr lang="ru-RU" dirty="0" smtClean="0">
                <a:solidFill>
                  <a:srgbClr val="C00000"/>
                </a:solidFill>
              </a:rPr>
              <a:t>действия – кто делает такие же действия.</a:t>
            </a:r>
          </a:p>
          <a:p>
            <a:r>
              <a:rPr lang="ru-RU" dirty="0" smtClean="0"/>
              <a:t>Вспомнить </a:t>
            </a:r>
            <a:r>
              <a:rPr lang="ru-RU" dirty="0" smtClean="0">
                <a:solidFill>
                  <a:srgbClr val="C00000"/>
                </a:solidFill>
              </a:rPr>
              <a:t>признаки</a:t>
            </a:r>
            <a:r>
              <a:rPr lang="ru-RU" dirty="0" smtClean="0"/>
              <a:t> этого предмета.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597486/f_clip_image002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034" y="714356"/>
            <a:ext cx="7643866" cy="548387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285728"/>
            <a:ext cx="5143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Схема работы над загадкой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285728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Роли участников группы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928802"/>
            <a:ext cx="5572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Художник</a:t>
            </a:r>
          </a:p>
          <a:p>
            <a:endParaRPr lang="ru-RU" sz="4800" dirty="0" smtClean="0"/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Редактор</a:t>
            </a:r>
          </a:p>
          <a:p>
            <a:endParaRPr lang="ru-RU" sz="4800" dirty="0" smtClean="0"/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Защитник загадки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071546"/>
            <a:ext cx="60007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РЕДАКТОР</a:t>
            </a:r>
            <a:r>
              <a:rPr lang="ru-RU" sz="4400" b="1" dirty="0" smtClean="0"/>
              <a:t> – ЭТО ЧЕЛОВЕК, КОТОРЫЙ ИЩЕТ ОШИБКИ В РАЗНЫХ СТАТЬЯХ И КНИГАХ. 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71480"/>
            <a:ext cx="671517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ЗАЩИТНИК ПРОЕКТА </a:t>
            </a:r>
            <a:r>
              <a:rPr lang="ru-RU" sz="4400" b="1" dirty="0" smtClean="0"/>
              <a:t>– ПОМОГАЕТ художнику и редактору , ГОТОВИТ ТЕКСТ ЗАЩИТЫ ЗАГАДКИ. 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635796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ПРОЕКТ</a:t>
            </a:r>
            <a:r>
              <a:rPr lang="ru-RU" sz="4000" b="1" dirty="0" smtClean="0"/>
              <a:t> – </a:t>
            </a:r>
          </a:p>
          <a:p>
            <a:pPr algn="ctr"/>
            <a:r>
              <a:rPr lang="ru-RU" sz="4000" b="1" dirty="0" smtClean="0"/>
              <a:t>ДЕЛО, В РЕЗУЛЬТАТЕ КОТОРОГО ПОЛУЧАЕТСЯ</a:t>
            </a:r>
          </a:p>
          <a:p>
            <a:pPr algn="ctr"/>
            <a:r>
              <a:rPr lang="ru-RU" sz="4000" b="1" dirty="0" smtClean="0"/>
              <a:t> </a:t>
            </a:r>
            <a:r>
              <a:rPr lang="ru-RU" sz="4000" b="1" u="sng" dirty="0" smtClean="0">
                <a:solidFill>
                  <a:schemeClr val="accent2">
                    <a:lumMod val="75000"/>
                  </a:schemeClr>
                </a:solidFill>
              </a:rPr>
              <a:t>ПРОДУКТ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. 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85794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Наш продукт?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428868"/>
            <a:ext cx="5597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З</a:t>
            </a:r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sz="8000" dirty="0" smtClean="0">
                <a:solidFill>
                  <a:srgbClr val="92D050"/>
                </a:solidFill>
              </a:rPr>
              <a:t>А</a:t>
            </a:r>
            <a:r>
              <a:rPr lang="ru-RU" sz="8000" dirty="0" smtClean="0">
                <a:solidFill>
                  <a:srgbClr val="00B0F0"/>
                </a:solidFill>
              </a:rPr>
              <a:t>Д</a:t>
            </a:r>
            <a:r>
              <a:rPr lang="ru-RU" sz="8000" dirty="0" smtClean="0">
                <a:solidFill>
                  <a:srgbClr val="0070C0"/>
                </a:solidFill>
              </a:rPr>
              <a:t>К</a:t>
            </a:r>
            <a:r>
              <a:rPr lang="ru-RU" sz="8000" dirty="0" smtClean="0">
                <a:solidFill>
                  <a:srgbClr val="7030A0"/>
                </a:solidFill>
              </a:rPr>
              <a:t>А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421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Тема проекта</vt:lpstr>
      <vt:lpstr>Презентация PowerPoint</vt:lpstr>
      <vt:lpstr>Как составить загадку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ЭСКИЗ – БЫСТРО ВЫПОЛНЕННЫЙ ПРЕДВАРИТЕЛЬНЫЙ НАБРОСОК, СВОБОДНЫЙ РИСУНОК, НЕ ПРЕДПОЛАГАЕМЫЙ КАК ГОТОВАЯ РАБОТА.</vt:lpstr>
      <vt:lpstr>план работы</vt:lpstr>
      <vt:lpstr>Презентация PowerPoint</vt:lpstr>
      <vt:lpstr>ПЛАН ЗАЩИТЫ ПРОЕКТА</vt:lpstr>
      <vt:lpstr>Когда на уроке дается задание по выполнению творческого проекта, я считаю его: </vt:lpstr>
      <vt:lpstr>Наша оценка работы над проектом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cp:lastModifiedBy>User</cp:lastModifiedBy>
  <cp:revision>9</cp:revision>
  <dcterms:modified xsi:type="dcterms:W3CDTF">2012-09-21T14:32:46Z</dcterms:modified>
</cp:coreProperties>
</file>