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459" r:id="rId2"/>
    <p:sldId id="429" r:id="rId3"/>
    <p:sldId id="441" r:id="rId4"/>
    <p:sldId id="442" r:id="rId5"/>
    <p:sldId id="443" r:id="rId6"/>
    <p:sldId id="445" r:id="rId7"/>
    <p:sldId id="457" r:id="rId8"/>
    <p:sldId id="458" r:id="rId9"/>
    <p:sldId id="453" r:id="rId10"/>
    <p:sldId id="43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E08C"/>
    <a:srgbClr val="FFE947"/>
    <a:srgbClr val="B51BB1"/>
    <a:srgbClr val="FD99B3"/>
    <a:srgbClr val="F365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09" autoAdjust="0"/>
    <p:restoredTop sz="92100" autoAdjust="0"/>
  </p:normalViewPr>
  <p:slideViewPr>
    <p:cSldViewPr>
      <p:cViewPr>
        <p:scale>
          <a:sx n="47" d="100"/>
          <a:sy n="47" d="100"/>
        </p:scale>
        <p:origin x="-2634" y="-9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E5D35B-FD56-4ECB-B704-0A4D803B6D66}" type="datetimeFigureOut">
              <a:rPr lang="ru-RU" smtClean="0"/>
              <a:pPr/>
              <a:t>13.12.2013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F60C3E-F8B8-4A34-A4B8-FCDA194103F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7436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60C3E-F8B8-4A34-A4B8-FCDA194103FC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92200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60C3E-F8B8-4A34-A4B8-FCDA194103FC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92200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60C3E-F8B8-4A34-A4B8-FCDA194103FC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92200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60C3E-F8B8-4A34-A4B8-FCDA194103FC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92200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60C3E-F8B8-4A34-A4B8-FCDA194103FC}" type="slidenum">
              <a:rPr lang="ru-RU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92200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60C3E-F8B8-4A34-A4B8-FCDA194103FC}" type="slidenum">
              <a:rPr lang="ru-RU" smtClean="0"/>
              <a:pPr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56788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60C3E-F8B8-4A34-A4B8-FCDA194103FC}" type="slidenum">
              <a:rPr lang="ru-RU" smtClean="0"/>
              <a:pPr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56788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13.12.2013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13.12.2013</a:t>
            </a:fld>
            <a:endParaRPr lang="ru-RU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13.12.2013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13.12.2013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13.12.2013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1" name="Прямая соединительная линия 50"/>
          <p:cNvCxnSpPr/>
          <p:nvPr/>
        </p:nvCxnSpPr>
        <p:spPr>
          <a:xfrm rot="5400000">
            <a:off x="8179092" y="2024516"/>
            <a:ext cx="216330" cy="9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>
          <a:xfrm>
            <a:off x="543300" y="2033347"/>
            <a:ext cx="8172104" cy="1408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5400000">
            <a:off x="679288" y="2024757"/>
            <a:ext cx="216330" cy="48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rot="5400000">
            <a:off x="1616553" y="2024516"/>
            <a:ext cx="216330" cy="9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611560" y="2060848"/>
            <a:ext cx="2163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456842" y="2060848"/>
            <a:ext cx="2163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534201" y="2060848"/>
            <a:ext cx="2163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379483" y="2060848"/>
            <a:ext cx="2163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rot="5400000">
            <a:off x="2554059" y="2024516"/>
            <a:ext cx="216330" cy="9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4302124" y="2060848"/>
            <a:ext cx="2163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 rot="5400000">
            <a:off x="3491565" y="2024516"/>
            <a:ext cx="216330" cy="9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рямоугольник 31"/>
          <p:cNvSpPr/>
          <p:nvPr/>
        </p:nvSpPr>
        <p:spPr>
          <a:xfrm>
            <a:off x="6228184" y="2112551"/>
            <a:ext cx="365806" cy="533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224765" y="2060848"/>
            <a:ext cx="4286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7164288" y="2112551"/>
            <a:ext cx="365806" cy="533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 rot="5400000">
            <a:off x="6304083" y="2024516"/>
            <a:ext cx="216330" cy="9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rot="5400000">
            <a:off x="5366577" y="2024516"/>
            <a:ext cx="216330" cy="9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Прямоугольник 41"/>
          <p:cNvSpPr/>
          <p:nvPr/>
        </p:nvSpPr>
        <p:spPr>
          <a:xfrm>
            <a:off x="8172400" y="2122403"/>
            <a:ext cx="388248" cy="523220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48532" y="2859762"/>
            <a:ext cx="248836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 + 2 = 3</a:t>
            </a:r>
            <a:endParaRPr lang="ru-RU" sz="3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78176" y="3635157"/>
            <a:ext cx="234434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 + 2 = 5</a:t>
            </a:r>
            <a:endParaRPr lang="ru-RU" sz="3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48532" y="4381925"/>
            <a:ext cx="204763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 + 2 = 7</a:t>
            </a:r>
            <a:endParaRPr lang="ru-RU" sz="3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70194" y="5042217"/>
            <a:ext cx="234434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 + 2 = 9</a:t>
            </a:r>
            <a:endParaRPr lang="ru-RU" sz="3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2" name="Прямая соединительная линия 51"/>
          <p:cNvCxnSpPr/>
          <p:nvPr/>
        </p:nvCxnSpPr>
        <p:spPr>
          <a:xfrm rot="5400000">
            <a:off x="7241589" y="2024516"/>
            <a:ext cx="216330" cy="9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56316" y="708427"/>
            <a:ext cx="79239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СОСТАВЬТЕ РАВЕНСТВА.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 rot="5400000">
            <a:off x="4429071" y="2024516"/>
            <a:ext cx="216330" cy="9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432" y="1556792"/>
            <a:ext cx="712184" cy="526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8" name="Прямоугольник 57"/>
          <p:cNvSpPr/>
          <p:nvPr/>
        </p:nvSpPr>
        <p:spPr>
          <a:xfrm>
            <a:off x="7175345" y="116061"/>
            <a:ext cx="18611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2618265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9.16667E-6 -2.44969E-6 C 0.00487 -0.00439 0.00851 -0.01041 0.01355 -0.0148 C 0.01528 -0.0229 0.01389 -0.01827 0.0191 -0.02845 C 0.0198 -0.02984 0.02136 -0.03284 0.02136 -0.03284 C 0.02466 -0.04649 0.0349 -0.05621 0.04497 -0.05991 C 0.05053 -0.06199 0.06181 -0.0643 0.06181 -0.0643 C 0.06858 -0.0687 0.08178 -0.07217 0.08994 -0.07471 C 0.13264 -0.07333 0.12171 -0.0768 0.14271 -0.07032 C 0.15087 -0.06315 0.15226 -0.06222 0.16077 -0.05829 C 0.16459 -0.05042 0.1606 -0.05644 0.16633 -0.05228 C 0.16876 -0.05042 0.1731 -0.04626 0.1731 -0.04626 C 0.17379 -0.04487 0.17431 -0.04302 0.17535 -0.04187 C 0.17622 -0.04094 0.17778 -0.0414 0.17865 -0.04025 C 0.19167 -0.02267 0.17865 -0.03469 0.18768 -0.02683 C 0.18837 -0.02544 0.18907 -0.02359 0.18994 -0.02243 C 0.1908 -0.02128 0.19237 -0.02082 0.19324 -0.01943 C 0.19462 -0.01735 0.19584 -0.01179 0.19671 -0.00902 C 0.19705 -0.00601 0.19705 -0.003 0.19775 -2.44969E-6 C 0.19914 0.00532 0.2033 0.00625 0.2033 0.01203 " pathEditMode="relative" ptsTypes="ffffffffffffffffffA">
                                      <p:cBhvr>
                                        <p:cTn id="6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0331 0.01203 C 0.20869 0.00717 0.2106 -0.00208 0.21459 -0.00902 C 0.2172 -0.0199 0.21338 -0.00694 0.21893 -0.01643 C 0.21963 -0.01781 0.21963 -0.01966 0.22015 -0.02105 C 0.22154 -0.02429 0.2231 -0.02707 0.22466 -0.03007 C 0.22536 -0.03146 0.22692 -0.03447 0.22692 -0.03447 C 0.23195 -0.05552 0.24654 -0.07055 0.26164 -0.07796 C 0.2889 -0.07726 0.30799 -0.0812 0.33143 -0.07194 C 0.33924 -0.06477 0.34914 -0.06431 0.3573 -0.05853 C 0.35869 -0.0576 0.36008 -0.05644 0.36164 -0.05552 C 0.3639 -0.05436 0.36841 -0.05251 0.36841 -0.05251 C 0.37327 -0.04835 0.37397 -0.04442 0.37744 -0.03886 C 0.38143 -0.03239 0.38664 -0.02707 0.39098 -0.02105 C 0.39411 -0.01666 0.39602 -0.01249 0.39983 -0.00902 C 0.40122 -0.00417 0.40279 -0.0007 0.40556 0.00301 " pathEditMode="relative" ptsTypes="ffffffffffffffA">
                                      <p:cBhvr>
                                        <p:cTn id="15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0556 0.00301 C 0.40782 -0.00162 0.40903 -0.00601 0.41129 -0.01064 C 0.41216 -0.01457 0.41459 -0.03007 0.41789 -0.03308 C 0.4191 -0.03423 0.42084 -0.034 0.4224 -0.03446 C 0.42361 -0.03539 0.42483 -0.03608 0.42587 -0.03747 C 0.42691 -0.03863 0.42709 -0.04071 0.42813 -0.04187 C 0.429 -0.04279 0.43039 -0.04279 0.43143 -0.04349 C 0.43525 -0.04603 0.43802 -0.05066 0.4415 -0.0539 C 0.44445 -0.05991 0.44671 -0.05852 0.45052 -0.06292 C 0.45174 -0.0643 0.45243 -0.06639 0.45382 -0.06731 C 0.45521 -0.06847 0.46302 -0.07009 0.46407 -0.07032 C 0.47084 -0.07495 0.47796 -0.07749 0.48542 -0.07934 C 0.49184 -0.08258 0.49879 -0.08397 0.50556 -0.08535 C 0.525 -0.08489 0.54462 -0.08489 0.56407 -0.08397 C 0.57743 -0.08327 0.59306 -0.06777 0.60105 -0.0539 C 0.60348 -0.0495 0.60434 -0.04349 0.60782 -0.04048 C 0.61216 -0.03678 0.6191 -0.03007 0.6191 -0.02244 " pathEditMode="relative" ptsTypes="ffffffffffffffffA">
                                      <p:cBhvr>
                                        <p:cTn id="24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191 -0.02243 C 0.61997 -0.03677 0.61962 -0.05944 0.62813 -0.07032 C 0.63056 -0.08119 0.63594 -0.08443 0.64271 -0.08975 C 0.65556 -0.09969 0.65035 -0.09715 0.67084 -0.09877 C 0.68073 -0.10409 0.69184 -0.10571 0.70226 -0.10779 C 0.72066 -0.10733 0.73889 -0.10733 0.7573 -0.1064 C 0.76563 -0.10594 0.77431 -0.09761 0.78195 -0.09437 C 0.78646 -0.08836 0.79028 -0.08281 0.79427 -0.07633 C 0.79723 -0.07147 0.79757 -0.06754 0.80105 -0.06291 C 0.80417 -0.05135 0.79948 -0.06569 0.80556 -0.05551 C 0.80625 -0.05412 0.80625 -0.05227 0.80677 -0.05089 C 0.80816 -0.04765 0.81129 -0.04186 0.81129 -0.04186 C 0.8125 -0.03701 0.8132 -0.03192 0.81459 -0.02706 C 0.81528 -0.01873 0.81615 -0.01249 0.81789 -0.00462 C 0.81823 -0.00254 0.81875 -0.00069 0.8191 0.00139 C 0.81945 0.00301 0.82014 0.00602 0.82014 0.00602 " pathEditMode="relative" ptsTypes="fffffffffffffffA">
                                      <p:cBhvr>
                                        <p:cTn id="33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/>
      <p:bldP spid="45" grpId="0"/>
      <p:bldP spid="4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2071670" y="2357431"/>
            <a:ext cx="4357718" cy="1200329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ru-RU" sz="7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Спасибо!</a:t>
            </a:r>
            <a:endParaRPr lang="ru-RU" sz="7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175345" y="116061"/>
            <a:ext cx="18611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7504" y="620688"/>
            <a:ext cx="88936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Запишите выражения в тетрадь к моделям и сравните их значения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7615217"/>
              </p:ext>
            </p:extLst>
          </p:nvPr>
        </p:nvGraphicFramePr>
        <p:xfrm>
          <a:off x="214282" y="1632790"/>
          <a:ext cx="3500464" cy="5000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7558"/>
                <a:gridCol w="437558"/>
                <a:gridCol w="437558"/>
                <a:gridCol w="437558"/>
                <a:gridCol w="437558"/>
                <a:gridCol w="437558"/>
                <a:gridCol w="437558"/>
                <a:gridCol w="437558"/>
              </a:tblGrid>
              <a:tr h="50006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Блок-схема: узел 7"/>
          <p:cNvSpPr/>
          <p:nvPr/>
        </p:nvSpPr>
        <p:spPr>
          <a:xfrm>
            <a:off x="3286116" y="1704228"/>
            <a:ext cx="357190" cy="357190"/>
          </a:xfrm>
          <a:prstGeom prst="flowChartConnector">
            <a:avLst/>
          </a:prstGeom>
          <a:solidFill>
            <a:srgbClr val="7030A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Блок-схема: узел 8"/>
          <p:cNvSpPr/>
          <p:nvPr/>
        </p:nvSpPr>
        <p:spPr>
          <a:xfrm>
            <a:off x="2857488" y="1704228"/>
            <a:ext cx="357190" cy="357190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узел 9"/>
          <p:cNvSpPr/>
          <p:nvPr/>
        </p:nvSpPr>
        <p:spPr>
          <a:xfrm>
            <a:off x="2428860" y="1704228"/>
            <a:ext cx="357190" cy="357190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Блок-схема: узел 10"/>
          <p:cNvSpPr/>
          <p:nvPr/>
        </p:nvSpPr>
        <p:spPr>
          <a:xfrm>
            <a:off x="2000232" y="1704228"/>
            <a:ext cx="357190" cy="357190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Блок-схема: узел 11"/>
          <p:cNvSpPr/>
          <p:nvPr/>
        </p:nvSpPr>
        <p:spPr>
          <a:xfrm>
            <a:off x="1571604" y="1704228"/>
            <a:ext cx="357190" cy="357190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Блок-схема: узел 12"/>
          <p:cNvSpPr/>
          <p:nvPr/>
        </p:nvSpPr>
        <p:spPr>
          <a:xfrm>
            <a:off x="1142976" y="1704228"/>
            <a:ext cx="357190" cy="357190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Блок-схема: узел 13"/>
          <p:cNvSpPr/>
          <p:nvPr/>
        </p:nvSpPr>
        <p:spPr>
          <a:xfrm>
            <a:off x="714348" y="1704228"/>
            <a:ext cx="357190" cy="357190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Блок-схема: узел 14"/>
          <p:cNvSpPr/>
          <p:nvPr/>
        </p:nvSpPr>
        <p:spPr>
          <a:xfrm>
            <a:off x="285720" y="1704228"/>
            <a:ext cx="357190" cy="357190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1152396"/>
              </p:ext>
            </p:extLst>
          </p:nvPr>
        </p:nvGraphicFramePr>
        <p:xfrm>
          <a:off x="357158" y="3716462"/>
          <a:ext cx="3500464" cy="5000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7558"/>
                <a:gridCol w="437558"/>
                <a:gridCol w="437558"/>
                <a:gridCol w="437558"/>
                <a:gridCol w="437558"/>
                <a:gridCol w="437558"/>
                <a:gridCol w="437558"/>
                <a:gridCol w="437558"/>
              </a:tblGrid>
              <a:tr h="50006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" name="Блок-схема: узел 17"/>
          <p:cNvSpPr/>
          <p:nvPr/>
        </p:nvSpPr>
        <p:spPr>
          <a:xfrm>
            <a:off x="3000364" y="3787900"/>
            <a:ext cx="357190" cy="357190"/>
          </a:xfrm>
          <a:prstGeom prst="flowChartConnector">
            <a:avLst/>
          </a:prstGeom>
          <a:solidFill>
            <a:srgbClr val="7030A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Блок-схема: узел 18"/>
          <p:cNvSpPr/>
          <p:nvPr/>
        </p:nvSpPr>
        <p:spPr>
          <a:xfrm>
            <a:off x="2571736" y="3787900"/>
            <a:ext cx="357190" cy="357190"/>
          </a:xfrm>
          <a:prstGeom prst="flowChartConnector">
            <a:avLst/>
          </a:prstGeom>
          <a:solidFill>
            <a:srgbClr val="7030A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Блок-схема: узел 19"/>
          <p:cNvSpPr/>
          <p:nvPr/>
        </p:nvSpPr>
        <p:spPr>
          <a:xfrm>
            <a:off x="2143108" y="3787900"/>
            <a:ext cx="357190" cy="357190"/>
          </a:xfrm>
          <a:prstGeom prst="flowChartConnector">
            <a:avLst/>
          </a:prstGeom>
          <a:solidFill>
            <a:srgbClr val="7030A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Блок-схема: узел 20"/>
          <p:cNvSpPr/>
          <p:nvPr/>
        </p:nvSpPr>
        <p:spPr>
          <a:xfrm>
            <a:off x="1714480" y="3787900"/>
            <a:ext cx="357190" cy="357190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Блок-схема: узел 21"/>
          <p:cNvSpPr/>
          <p:nvPr/>
        </p:nvSpPr>
        <p:spPr>
          <a:xfrm>
            <a:off x="1285852" y="3787900"/>
            <a:ext cx="357190" cy="357190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Блок-схема: узел 22"/>
          <p:cNvSpPr/>
          <p:nvPr/>
        </p:nvSpPr>
        <p:spPr>
          <a:xfrm>
            <a:off x="857224" y="3787900"/>
            <a:ext cx="357190" cy="357190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Блок-схема: узел 23"/>
          <p:cNvSpPr/>
          <p:nvPr/>
        </p:nvSpPr>
        <p:spPr>
          <a:xfrm>
            <a:off x="428596" y="3787900"/>
            <a:ext cx="357190" cy="357190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5" name="Таблица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1568226"/>
              </p:ext>
            </p:extLst>
          </p:nvPr>
        </p:nvGraphicFramePr>
        <p:xfrm>
          <a:off x="4572000" y="3716462"/>
          <a:ext cx="3500464" cy="5000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7558"/>
                <a:gridCol w="437558"/>
                <a:gridCol w="437558"/>
                <a:gridCol w="437558"/>
                <a:gridCol w="437558"/>
                <a:gridCol w="437558"/>
                <a:gridCol w="437558"/>
                <a:gridCol w="437558"/>
              </a:tblGrid>
              <a:tr h="50006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6" name="Блок-схема: узел 25"/>
          <p:cNvSpPr/>
          <p:nvPr/>
        </p:nvSpPr>
        <p:spPr>
          <a:xfrm>
            <a:off x="7643834" y="3787900"/>
            <a:ext cx="357190" cy="357190"/>
          </a:xfrm>
          <a:prstGeom prst="flowChartConnector">
            <a:avLst/>
          </a:prstGeom>
          <a:solidFill>
            <a:srgbClr val="7030A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Блок-схема: узел 26"/>
          <p:cNvSpPr/>
          <p:nvPr/>
        </p:nvSpPr>
        <p:spPr>
          <a:xfrm>
            <a:off x="7215206" y="3787900"/>
            <a:ext cx="357190" cy="357190"/>
          </a:xfrm>
          <a:prstGeom prst="flowChartConnector">
            <a:avLst/>
          </a:prstGeom>
          <a:solidFill>
            <a:srgbClr val="7030A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Блок-схема: узел 27"/>
          <p:cNvSpPr/>
          <p:nvPr/>
        </p:nvSpPr>
        <p:spPr>
          <a:xfrm>
            <a:off x="6786578" y="3787900"/>
            <a:ext cx="357190" cy="357190"/>
          </a:xfrm>
          <a:prstGeom prst="flowChartConnector">
            <a:avLst/>
          </a:prstGeom>
          <a:solidFill>
            <a:srgbClr val="7030A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Блок-схема: узел 28"/>
          <p:cNvSpPr/>
          <p:nvPr/>
        </p:nvSpPr>
        <p:spPr>
          <a:xfrm>
            <a:off x="6357950" y="3787900"/>
            <a:ext cx="357190" cy="357190"/>
          </a:xfrm>
          <a:prstGeom prst="flowChartConnector">
            <a:avLst/>
          </a:prstGeom>
          <a:solidFill>
            <a:srgbClr val="7030A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Блок-схема: узел 29"/>
          <p:cNvSpPr/>
          <p:nvPr/>
        </p:nvSpPr>
        <p:spPr>
          <a:xfrm>
            <a:off x="5929322" y="3787900"/>
            <a:ext cx="357190" cy="357190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Блок-схема: узел 30"/>
          <p:cNvSpPr/>
          <p:nvPr/>
        </p:nvSpPr>
        <p:spPr>
          <a:xfrm>
            <a:off x="5500694" y="3787900"/>
            <a:ext cx="357190" cy="357190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Блок-схема: узел 31"/>
          <p:cNvSpPr/>
          <p:nvPr/>
        </p:nvSpPr>
        <p:spPr>
          <a:xfrm>
            <a:off x="5072066" y="3787900"/>
            <a:ext cx="357190" cy="357190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Блок-схема: узел 32"/>
          <p:cNvSpPr/>
          <p:nvPr/>
        </p:nvSpPr>
        <p:spPr>
          <a:xfrm>
            <a:off x="4643438" y="3787900"/>
            <a:ext cx="357190" cy="357190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TextBox 35"/>
          <p:cNvSpPr txBox="1"/>
          <p:nvPr/>
        </p:nvSpPr>
        <p:spPr>
          <a:xfrm>
            <a:off x="2428860" y="2276872"/>
            <a:ext cx="1143008" cy="52322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 + 1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643438" y="2276872"/>
            <a:ext cx="1071570" cy="52322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 + 2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2" name="Таблица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5951866"/>
              </p:ext>
            </p:extLst>
          </p:nvPr>
        </p:nvGraphicFramePr>
        <p:xfrm>
          <a:off x="4643438" y="1704228"/>
          <a:ext cx="4071969" cy="4286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441"/>
                <a:gridCol w="452441"/>
                <a:gridCol w="452441"/>
                <a:gridCol w="452441"/>
                <a:gridCol w="452441"/>
                <a:gridCol w="452441"/>
                <a:gridCol w="452441"/>
                <a:gridCol w="452441"/>
                <a:gridCol w="452441"/>
              </a:tblGrid>
              <a:tr h="42862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4" name="Блок-схема: узел 43"/>
          <p:cNvSpPr/>
          <p:nvPr/>
        </p:nvSpPr>
        <p:spPr>
          <a:xfrm>
            <a:off x="4714876" y="1739947"/>
            <a:ext cx="357190" cy="357190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Блок-схема: узел 44"/>
          <p:cNvSpPr/>
          <p:nvPr/>
        </p:nvSpPr>
        <p:spPr>
          <a:xfrm>
            <a:off x="5143504" y="1739947"/>
            <a:ext cx="357190" cy="357190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Блок-схема: узел 45"/>
          <p:cNvSpPr/>
          <p:nvPr/>
        </p:nvSpPr>
        <p:spPr>
          <a:xfrm>
            <a:off x="5572132" y="1739947"/>
            <a:ext cx="357190" cy="357190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Блок-схема: узел 46"/>
          <p:cNvSpPr/>
          <p:nvPr/>
        </p:nvSpPr>
        <p:spPr>
          <a:xfrm>
            <a:off x="6072198" y="1739947"/>
            <a:ext cx="357190" cy="357190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Блок-схема: узел 47"/>
          <p:cNvSpPr/>
          <p:nvPr/>
        </p:nvSpPr>
        <p:spPr>
          <a:xfrm>
            <a:off x="6500826" y="1739947"/>
            <a:ext cx="357190" cy="357190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Блок-схема: узел 48"/>
          <p:cNvSpPr/>
          <p:nvPr/>
        </p:nvSpPr>
        <p:spPr>
          <a:xfrm>
            <a:off x="6929454" y="1739947"/>
            <a:ext cx="357190" cy="357190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Блок-схема: узел 49"/>
          <p:cNvSpPr/>
          <p:nvPr/>
        </p:nvSpPr>
        <p:spPr>
          <a:xfrm>
            <a:off x="7429520" y="1739947"/>
            <a:ext cx="357190" cy="357190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Блок-схема: узел 50"/>
          <p:cNvSpPr/>
          <p:nvPr/>
        </p:nvSpPr>
        <p:spPr>
          <a:xfrm>
            <a:off x="7858148" y="1739947"/>
            <a:ext cx="357190" cy="357190"/>
          </a:xfrm>
          <a:prstGeom prst="flowChartConnector">
            <a:avLst/>
          </a:prstGeom>
          <a:solidFill>
            <a:srgbClr val="7030A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Блок-схема: узел 51"/>
          <p:cNvSpPr/>
          <p:nvPr/>
        </p:nvSpPr>
        <p:spPr>
          <a:xfrm>
            <a:off x="8286776" y="1739947"/>
            <a:ext cx="357190" cy="357190"/>
          </a:xfrm>
          <a:prstGeom prst="flowChartConnector">
            <a:avLst/>
          </a:prstGeom>
          <a:solidFill>
            <a:srgbClr val="7030A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/>
          <p:nvPr/>
        </p:nvSpPr>
        <p:spPr>
          <a:xfrm>
            <a:off x="4000496" y="2276872"/>
            <a:ext cx="364202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4071934" y="2924944"/>
            <a:ext cx="364202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2786050" y="2911673"/>
            <a:ext cx="364202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5072066" y="2911673"/>
            <a:ext cx="364202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800" dirty="0">
              <a:solidFill>
                <a:schemeClr val="bg1"/>
              </a:solidFill>
            </a:endParaRPr>
          </a:p>
        </p:txBody>
      </p:sp>
      <p:cxnSp>
        <p:nvCxnSpPr>
          <p:cNvPr id="58" name="Прямая соединительная линия 57"/>
          <p:cNvCxnSpPr/>
          <p:nvPr/>
        </p:nvCxnSpPr>
        <p:spPr>
          <a:xfrm>
            <a:off x="214282" y="3573016"/>
            <a:ext cx="8643998" cy="1588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Прямоугольник 56"/>
          <p:cNvSpPr/>
          <p:nvPr/>
        </p:nvSpPr>
        <p:spPr>
          <a:xfrm>
            <a:off x="3500430" y="3645024"/>
            <a:ext cx="642942" cy="7143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TextBox 70"/>
          <p:cNvSpPr txBox="1"/>
          <p:nvPr/>
        </p:nvSpPr>
        <p:spPr>
          <a:xfrm>
            <a:off x="2428860" y="4359404"/>
            <a:ext cx="1143008" cy="52322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7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+ 3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4643438" y="4359404"/>
            <a:ext cx="1071570" cy="52322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7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+ 3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Прямоугольник 72"/>
          <p:cNvSpPr/>
          <p:nvPr/>
        </p:nvSpPr>
        <p:spPr>
          <a:xfrm>
            <a:off x="4000496" y="4359404"/>
            <a:ext cx="385042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4071934" y="5073784"/>
            <a:ext cx="364202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2786050" y="5060513"/>
            <a:ext cx="364202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5072066" y="5060513"/>
            <a:ext cx="364202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77" name="Нашивка 76"/>
          <p:cNvSpPr/>
          <p:nvPr/>
        </p:nvSpPr>
        <p:spPr>
          <a:xfrm>
            <a:off x="3635896" y="5966120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8" name="Нашивка 77"/>
          <p:cNvSpPr/>
          <p:nvPr/>
        </p:nvSpPr>
        <p:spPr>
          <a:xfrm>
            <a:off x="3635896" y="5966120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9" name="Нашивка 78"/>
          <p:cNvSpPr/>
          <p:nvPr/>
        </p:nvSpPr>
        <p:spPr>
          <a:xfrm>
            <a:off x="3635896" y="5966120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0" name="Нашивка 79"/>
          <p:cNvSpPr/>
          <p:nvPr/>
        </p:nvSpPr>
        <p:spPr>
          <a:xfrm>
            <a:off x="3635896" y="5966120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1" name="Нашивка 80"/>
          <p:cNvSpPr/>
          <p:nvPr/>
        </p:nvSpPr>
        <p:spPr>
          <a:xfrm rot="10800000">
            <a:off x="4696982" y="6012254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2" name="Нашивка 81"/>
          <p:cNvSpPr/>
          <p:nvPr/>
        </p:nvSpPr>
        <p:spPr>
          <a:xfrm rot="10800000">
            <a:off x="4696982" y="6012254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3" name="Нашивка 82"/>
          <p:cNvSpPr/>
          <p:nvPr/>
        </p:nvSpPr>
        <p:spPr>
          <a:xfrm rot="10800000">
            <a:off x="4696982" y="6012254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4" name="Нашивка 83"/>
          <p:cNvSpPr/>
          <p:nvPr/>
        </p:nvSpPr>
        <p:spPr>
          <a:xfrm rot="10800000">
            <a:off x="4696982" y="6012254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8" name="Равно 87"/>
          <p:cNvSpPr/>
          <p:nvPr/>
        </p:nvSpPr>
        <p:spPr>
          <a:xfrm>
            <a:off x="4051104" y="6036507"/>
            <a:ext cx="507476" cy="230671"/>
          </a:xfrm>
          <a:prstGeom prst="mathEqual">
            <a:avLst>
              <a:gd name="adj1" fmla="val 23520"/>
              <a:gd name="adj2" fmla="val 20535"/>
            </a:avLst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7" name="Равно 66"/>
          <p:cNvSpPr/>
          <p:nvPr/>
        </p:nvSpPr>
        <p:spPr>
          <a:xfrm>
            <a:off x="4050782" y="6033547"/>
            <a:ext cx="507476" cy="230671"/>
          </a:xfrm>
          <a:prstGeom prst="mathEqual">
            <a:avLst>
              <a:gd name="adj1" fmla="val 23520"/>
              <a:gd name="adj2" fmla="val 20535"/>
            </a:avLst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8" name="Равно 67"/>
          <p:cNvSpPr/>
          <p:nvPr/>
        </p:nvSpPr>
        <p:spPr>
          <a:xfrm>
            <a:off x="4042217" y="6030580"/>
            <a:ext cx="507476" cy="230671"/>
          </a:xfrm>
          <a:prstGeom prst="mathEqual">
            <a:avLst>
              <a:gd name="adj1" fmla="val 23520"/>
              <a:gd name="adj2" fmla="val 20535"/>
            </a:avLst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9" name="Равно 68"/>
          <p:cNvSpPr/>
          <p:nvPr/>
        </p:nvSpPr>
        <p:spPr>
          <a:xfrm>
            <a:off x="4041895" y="6027620"/>
            <a:ext cx="507476" cy="230671"/>
          </a:xfrm>
          <a:prstGeom prst="mathEqual">
            <a:avLst>
              <a:gd name="adj1" fmla="val 23520"/>
              <a:gd name="adj2" fmla="val 20535"/>
            </a:avLst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21428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Прямоугольник 88"/>
          <p:cNvSpPr/>
          <p:nvPr/>
        </p:nvSpPr>
        <p:spPr>
          <a:xfrm>
            <a:off x="53955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89959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1" name="Прямоугольник 90"/>
          <p:cNvSpPr/>
          <p:nvPr/>
        </p:nvSpPr>
        <p:spPr>
          <a:xfrm>
            <a:off x="125963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2" name="Прямоугольник 91"/>
          <p:cNvSpPr/>
          <p:nvPr/>
        </p:nvSpPr>
        <p:spPr>
          <a:xfrm>
            <a:off x="1691680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2123728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4" name="Прямоугольник 93"/>
          <p:cNvSpPr/>
          <p:nvPr/>
        </p:nvSpPr>
        <p:spPr>
          <a:xfrm>
            <a:off x="2483768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5" name="Прямоугольник 94"/>
          <p:cNvSpPr/>
          <p:nvPr/>
        </p:nvSpPr>
        <p:spPr>
          <a:xfrm>
            <a:off x="21428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6" name="Прямоугольник 95"/>
          <p:cNvSpPr/>
          <p:nvPr/>
        </p:nvSpPr>
        <p:spPr>
          <a:xfrm>
            <a:off x="53955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7" name="Прямоугольник 96"/>
          <p:cNvSpPr/>
          <p:nvPr/>
        </p:nvSpPr>
        <p:spPr>
          <a:xfrm>
            <a:off x="89959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8" name="Прямоугольник 97"/>
          <p:cNvSpPr/>
          <p:nvPr/>
        </p:nvSpPr>
        <p:spPr>
          <a:xfrm>
            <a:off x="125963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9" name="Прямоугольник 98"/>
          <p:cNvSpPr/>
          <p:nvPr/>
        </p:nvSpPr>
        <p:spPr>
          <a:xfrm>
            <a:off x="1691680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2123728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" name="Прямоугольник 100"/>
          <p:cNvSpPr/>
          <p:nvPr/>
        </p:nvSpPr>
        <p:spPr>
          <a:xfrm>
            <a:off x="2483768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" name="Прямоугольник 101"/>
          <p:cNvSpPr/>
          <p:nvPr/>
        </p:nvSpPr>
        <p:spPr>
          <a:xfrm>
            <a:off x="21428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3" name="Прямоугольник 102"/>
          <p:cNvSpPr/>
          <p:nvPr/>
        </p:nvSpPr>
        <p:spPr>
          <a:xfrm>
            <a:off x="53955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4" name="Прямоугольник 103"/>
          <p:cNvSpPr/>
          <p:nvPr/>
        </p:nvSpPr>
        <p:spPr>
          <a:xfrm>
            <a:off x="89959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5" name="Прямоугольник 104"/>
          <p:cNvSpPr/>
          <p:nvPr/>
        </p:nvSpPr>
        <p:spPr>
          <a:xfrm>
            <a:off x="125963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6" name="Прямоугольник 105"/>
          <p:cNvSpPr/>
          <p:nvPr/>
        </p:nvSpPr>
        <p:spPr>
          <a:xfrm>
            <a:off x="1691680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7" name="Прямоугольник 106"/>
          <p:cNvSpPr/>
          <p:nvPr/>
        </p:nvSpPr>
        <p:spPr>
          <a:xfrm>
            <a:off x="2123728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Прямоугольник 107"/>
          <p:cNvSpPr/>
          <p:nvPr/>
        </p:nvSpPr>
        <p:spPr>
          <a:xfrm>
            <a:off x="2483768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9" name="Прямоугольник 108"/>
          <p:cNvSpPr/>
          <p:nvPr/>
        </p:nvSpPr>
        <p:spPr>
          <a:xfrm>
            <a:off x="21428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0" name="Прямоугольник 109"/>
          <p:cNvSpPr/>
          <p:nvPr/>
        </p:nvSpPr>
        <p:spPr>
          <a:xfrm>
            <a:off x="53955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1" name="Прямоугольник 110"/>
          <p:cNvSpPr/>
          <p:nvPr/>
        </p:nvSpPr>
        <p:spPr>
          <a:xfrm>
            <a:off x="89959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2" name="Прямоугольник 111"/>
          <p:cNvSpPr/>
          <p:nvPr/>
        </p:nvSpPr>
        <p:spPr>
          <a:xfrm>
            <a:off x="125963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3" name="Прямоугольник 112"/>
          <p:cNvSpPr/>
          <p:nvPr/>
        </p:nvSpPr>
        <p:spPr>
          <a:xfrm>
            <a:off x="1691680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Прямоугольник 113"/>
          <p:cNvSpPr/>
          <p:nvPr/>
        </p:nvSpPr>
        <p:spPr>
          <a:xfrm>
            <a:off x="2123728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5" name="Прямоугольник 114"/>
          <p:cNvSpPr/>
          <p:nvPr/>
        </p:nvSpPr>
        <p:spPr>
          <a:xfrm>
            <a:off x="2483768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6" name="Прямоугольник 115"/>
          <p:cNvSpPr/>
          <p:nvPr/>
        </p:nvSpPr>
        <p:spPr>
          <a:xfrm>
            <a:off x="2843808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8" name="Прямоугольник 117"/>
          <p:cNvSpPr/>
          <p:nvPr/>
        </p:nvSpPr>
        <p:spPr>
          <a:xfrm>
            <a:off x="7175345" y="116061"/>
            <a:ext cx="18611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4476257"/>
              </p:ext>
            </p:extLst>
          </p:nvPr>
        </p:nvGraphicFramePr>
        <p:xfrm>
          <a:off x="214282" y="1632790"/>
          <a:ext cx="3500464" cy="5000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7558"/>
                <a:gridCol w="437558"/>
                <a:gridCol w="437558"/>
                <a:gridCol w="437558"/>
                <a:gridCol w="437558"/>
                <a:gridCol w="437558"/>
                <a:gridCol w="437558"/>
                <a:gridCol w="437558"/>
              </a:tblGrid>
              <a:tr h="50006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Группа 1"/>
          <p:cNvGrpSpPr/>
          <p:nvPr/>
        </p:nvGrpSpPr>
        <p:grpSpPr>
          <a:xfrm>
            <a:off x="285720" y="1704228"/>
            <a:ext cx="3357586" cy="357190"/>
            <a:chOff x="285720" y="1704228"/>
            <a:chExt cx="3357586" cy="357190"/>
          </a:xfrm>
        </p:grpSpPr>
        <p:sp>
          <p:nvSpPr>
            <p:cNvPr id="8" name="Блок-схема: узел 7"/>
            <p:cNvSpPr/>
            <p:nvPr/>
          </p:nvSpPr>
          <p:spPr>
            <a:xfrm>
              <a:off x="3286116" y="1704228"/>
              <a:ext cx="357190" cy="357190"/>
            </a:xfrm>
            <a:prstGeom prst="flowChartConnector">
              <a:avLst/>
            </a:prstGeom>
            <a:solidFill>
              <a:srgbClr val="7030A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Блок-схема: узел 8"/>
            <p:cNvSpPr/>
            <p:nvPr/>
          </p:nvSpPr>
          <p:spPr>
            <a:xfrm>
              <a:off x="2857488" y="1704228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Блок-схема: узел 9"/>
            <p:cNvSpPr/>
            <p:nvPr/>
          </p:nvSpPr>
          <p:spPr>
            <a:xfrm>
              <a:off x="2428860" y="1704228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Блок-схема: узел 10"/>
            <p:cNvSpPr/>
            <p:nvPr/>
          </p:nvSpPr>
          <p:spPr>
            <a:xfrm>
              <a:off x="2000232" y="1704228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Блок-схема: узел 11"/>
            <p:cNvSpPr/>
            <p:nvPr/>
          </p:nvSpPr>
          <p:spPr>
            <a:xfrm>
              <a:off x="1571604" y="1704228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Блок-схема: узел 12"/>
            <p:cNvSpPr/>
            <p:nvPr/>
          </p:nvSpPr>
          <p:spPr>
            <a:xfrm>
              <a:off x="1142976" y="1704228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Блок-схема: узел 13"/>
            <p:cNvSpPr/>
            <p:nvPr/>
          </p:nvSpPr>
          <p:spPr>
            <a:xfrm>
              <a:off x="714348" y="1704228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Блок-схема: узел 14"/>
            <p:cNvSpPr/>
            <p:nvPr/>
          </p:nvSpPr>
          <p:spPr>
            <a:xfrm>
              <a:off x="285720" y="1704228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1908938"/>
              </p:ext>
            </p:extLst>
          </p:nvPr>
        </p:nvGraphicFramePr>
        <p:xfrm>
          <a:off x="373496" y="3716462"/>
          <a:ext cx="3062906" cy="5000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7558"/>
                <a:gridCol w="437558"/>
                <a:gridCol w="437558"/>
                <a:gridCol w="437558"/>
                <a:gridCol w="437558"/>
                <a:gridCol w="437558"/>
                <a:gridCol w="437558"/>
              </a:tblGrid>
              <a:tr h="50006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5" name="Таблица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2274293"/>
              </p:ext>
            </p:extLst>
          </p:nvPr>
        </p:nvGraphicFramePr>
        <p:xfrm>
          <a:off x="4572000" y="3716462"/>
          <a:ext cx="3500464" cy="5000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7558"/>
                <a:gridCol w="437558"/>
                <a:gridCol w="437558"/>
                <a:gridCol w="437558"/>
                <a:gridCol w="437558"/>
                <a:gridCol w="437558"/>
                <a:gridCol w="437558"/>
                <a:gridCol w="437558"/>
              </a:tblGrid>
              <a:tr h="50006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6" name="TextBox 35"/>
          <p:cNvSpPr txBox="1"/>
          <p:nvPr/>
        </p:nvSpPr>
        <p:spPr>
          <a:xfrm>
            <a:off x="2428860" y="2276872"/>
            <a:ext cx="1143008" cy="52322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 + 1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2" name="Таблица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9184626"/>
              </p:ext>
            </p:extLst>
          </p:nvPr>
        </p:nvGraphicFramePr>
        <p:xfrm>
          <a:off x="4643438" y="1704228"/>
          <a:ext cx="4071969" cy="4286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441"/>
                <a:gridCol w="452441"/>
                <a:gridCol w="452441"/>
                <a:gridCol w="452441"/>
                <a:gridCol w="452441"/>
                <a:gridCol w="452441"/>
                <a:gridCol w="452441"/>
                <a:gridCol w="452441"/>
                <a:gridCol w="452441"/>
              </a:tblGrid>
              <a:tr h="42862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3" name="Группа 2"/>
          <p:cNvGrpSpPr/>
          <p:nvPr/>
        </p:nvGrpSpPr>
        <p:grpSpPr>
          <a:xfrm>
            <a:off x="4643438" y="1739947"/>
            <a:ext cx="4000528" cy="1060145"/>
            <a:chOff x="4643438" y="1739947"/>
            <a:chExt cx="4000528" cy="1060145"/>
          </a:xfrm>
        </p:grpSpPr>
        <p:sp>
          <p:nvSpPr>
            <p:cNvPr id="37" name="TextBox 36"/>
            <p:cNvSpPr txBox="1"/>
            <p:nvPr/>
          </p:nvSpPr>
          <p:spPr>
            <a:xfrm>
              <a:off x="4643438" y="2276872"/>
              <a:ext cx="1071570" cy="523220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7 + 2</a:t>
              </a:r>
              <a:endPara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" name="Блок-схема: узел 43"/>
            <p:cNvSpPr/>
            <p:nvPr/>
          </p:nvSpPr>
          <p:spPr>
            <a:xfrm>
              <a:off x="4714876" y="1739947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5" name="Блок-схема: узел 44"/>
            <p:cNvSpPr/>
            <p:nvPr/>
          </p:nvSpPr>
          <p:spPr>
            <a:xfrm>
              <a:off x="5143504" y="1739947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6" name="Блок-схема: узел 45"/>
            <p:cNvSpPr/>
            <p:nvPr/>
          </p:nvSpPr>
          <p:spPr>
            <a:xfrm>
              <a:off x="5572132" y="1739947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7" name="Блок-схема: узел 46"/>
            <p:cNvSpPr/>
            <p:nvPr/>
          </p:nvSpPr>
          <p:spPr>
            <a:xfrm>
              <a:off x="6072198" y="1739947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Блок-схема: узел 47"/>
            <p:cNvSpPr/>
            <p:nvPr/>
          </p:nvSpPr>
          <p:spPr>
            <a:xfrm>
              <a:off x="6500826" y="1739947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9" name="Блок-схема: узел 48"/>
            <p:cNvSpPr/>
            <p:nvPr/>
          </p:nvSpPr>
          <p:spPr>
            <a:xfrm>
              <a:off x="6929454" y="1739947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0" name="Блок-схема: узел 49"/>
            <p:cNvSpPr/>
            <p:nvPr/>
          </p:nvSpPr>
          <p:spPr>
            <a:xfrm>
              <a:off x="7429520" y="1739947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Блок-схема: узел 50"/>
            <p:cNvSpPr/>
            <p:nvPr/>
          </p:nvSpPr>
          <p:spPr>
            <a:xfrm>
              <a:off x="7858148" y="1739947"/>
              <a:ext cx="357190" cy="357190"/>
            </a:xfrm>
            <a:prstGeom prst="flowChartConnector">
              <a:avLst/>
            </a:prstGeom>
            <a:solidFill>
              <a:srgbClr val="7030A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Блок-схема: узел 51"/>
            <p:cNvSpPr/>
            <p:nvPr/>
          </p:nvSpPr>
          <p:spPr>
            <a:xfrm>
              <a:off x="8286776" y="1739947"/>
              <a:ext cx="357190" cy="357190"/>
            </a:xfrm>
            <a:prstGeom prst="flowChartConnector">
              <a:avLst/>
            </a:prstGeom>
            <a:solidFill>
              <a:srgbClr val="7030A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53" name="Прямоугольник 52"/>
          <p:cNvSpPr/>
          <p:nvPr/>
        </p:nvSpPr>
        <p:spPr>
          <a:xfrm>
            <a:off x="4000496" y="2276872"/>
            <a:ext cx="364202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4039276" y="2924944"/>
            <a:ext cx="364202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2786050" y="2911673"/>
            <a:ext cx="364202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5072066" y="2911673"/>
            <a:ext cx="364202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800" dirty="0">
              <a:solidFill>
                <a:schemeClr val="bg1"/>
              </a:solidFill>
            </a:endParaRPr>
          </a:p>
        </p:txBody>
      </p:sp>
      <p:cxnSp>
        <p:nvCxnSpPr>
          <p:cNvPr id="58" name="Прямая соединительная линия 57"/>
          <p:cNvCxnSpPr/>
          <p:nvPr/>
        </p:nvCxnSpPr>
        <p:spPr>
          <a:xfrm>
            <a:off x="214282" y="3573016"/>
            <a:ext cx="8643998" cy="1588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Группа 6"/>
          <p:cNvGrpSpPr/>
          <p:nvPr/>
        </p:nvGrpSpPr>
        <p:grpSpPr>
          <a:xfrm>
            <a:off x="428596" y="3787900"/>
            <a:ext cx="3143272" cy="1094724"/>
            <a:chOff x="428596" y="3787900"/>
            <a:chExt cx="3143272" cy="1094724"/>
          </a:xfrm>
        </p:grpSpPr>
        <p:grpSp>
          <p:nvGrpSpPr>
            <p:cNvPr id="4" name="Группа 3"/>
            <p:cNvGrpSpPr/>
            <p:nvPr/>
          </p:nvGrpSpPr>
          <p:grpSpPr>
            <a:xfrm>
              <a:off x="428596" y="3787900"/>
              <a:ext cx="2928958" cy="357190"/>
              <a:chOff x="428596" y="3787900"/>
              <a:chExt cx="2928958" cy="357190"/>
            </a:xfrm>
          </p:grpSpPr>
          <p:sp>
            <p:nvSpPr>
              <p:cNvPr id="18" name="Блок-схема: узел 17"/>
              <p:cNvSpPr/>
              <p:nvPr/>
            </p:nvSpPr>
            <p:spPr>
              <a:xfrm>
                <a:off x="3000364" y="3787900"/>
                <a:ext cx="357190" cy="357190"/>
              </a:xfrm>
              <a:prstGeom prst="flowChartConnector">
                <a:avLst/>
              </a:prstGeom>
              <a:solidFill>
                <a:srgbClr val="7030A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9" name="Блок-схема: узел 18"/>
              <p:cNvSpPr/>
              <p:nvPr/>
            </p:nvSpPr>
            <p:spPr>
              <a:xfrm>
                <a:off x="2571736" y="3787900"/>
                <a:ext cx="357190" cy="357190"/>
              </a:xfrm>
              <a:prstGeom prst="flowChartConnector">
                <a:avLst/>
              </a:prstGeom>
              <a:solidFill>
                <a:srgbClr val="7030A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0" name="Блок-схема: узел 19"/>
              <p:cNvSpPr/>
              <p:nvPr/>
            </p:nvSpPr>
            <p:spPr>
              <a:xfrm>
                <a:off x="2143108" y="3787900"/>
                <a:ext cx="357190" cy="357190"/>
              </a:xfrm>
              <a:prstGeom prst="flowChartConnector">
                <a:avLst/>
              </a:prstGeom>
              <a:solidFill>
                <a:srgbClr val="7030A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1" name="Блок-схема: узел 20"/>
              <p:cNvSpPr/>
              <p:nvPr/>
            </p:nvSpPr>
            <p:spPr>
              <a:xfrm>
                <a:off x="1714480" y="3787900"/>
                <a:ext cx="357190" cy="357190"/>
              </a:xfrm>
              <a:prstGeom prst="flowChartConnector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2" name="Блок-схема: узел 21"/>
              <p:cNvSpPr/>
              <p:nvPr/>
            </p:nvSpPr>
            <p:spPr>
              <a:xfrm>
                <a:off x="1285852" y="3787900"/>
                <a:ext cx="357190" cy="357190"/>
              </a:xfrm>
              <a:prstGeom prst="flowChartConnector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3" name="Блок-схема: узел 22"/>
              <p:cNvSpPr/>
              <p:nvPr/>
            </p:nvSpPr>
            <p:spPr>
              <a:xfrm>
                <a:off x="857224" y="3787900"/>
                <a:ext cx="357190" cy="357190"/>
              </a:xfrm>
              <a:prstGeom prst="flowChartConnector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4" name="Блок-схема: узел 23"/>
              <p:cNvSpPr/>
              <p:nvPr/>
            </p:nvSpPr>
            <p:spPr>
              <a:xfrm>
                <a:off x="428596" y="3787900"/>
                <a:ext cx="357190" cy="357190"/>
              </a:xfrm>
              <a:prstGeom prst="flowChartConnector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71" name="TextBox 70"/>
            <p:cNvSpPr txBox="1"/>
            <p:nvPr/>
          </p:nvSpPr>
          <p:spPr>
            <a:xfrm>
              <a:off x="2428860" y="4359404"/>
              <a:ext cx="1143008" cy="523220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7</a:t>
              </a:r>
              <a:r>
                <a:rPr lang="ru-RU" sz="28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28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+ 3</a:t>
              </a:r>
              <a:endPara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4" name="Группа 33"/>
          <p:cNvGrpSpPr/>
          <p:nvPr/>
        </p:nvGrpSpPr>
        <p:grpSpPr>
          <a:xfrm>
            <a:off x="4643438" y="3787900"/>
            <a:ext cx="3357586" cy="1094724"/>
            <a:chOff x="4643438" y="3787900"/>
            <a:chExt cx="3357586" cy="1094724"/>
          </a:xfrm>
        </p:grpSpPr>
        <p:grpSp>
          <p:nvGrpSpPr>
            <p:cNvPr id="17" name="Группа 16"/>
            <p:cNvGrpSpPr/>
            <p:nvPr/>
          </p:nvGrpSpPr>
          <p:grpSpPr>
            <a:xfrm>
              <a:off x="4643438" y="3787900"/>
              <a:ext cx="3357586" cy="357190"/>
              <a:chOff x="4643438" y="3787900"/>
              <a:chExt cx="3357586" cy="357190"/>
            </a:xfrm>
          </p:grpSpPr>
          <p:sp>
            <p:nvSpPr>
              <p:cNvPr id="26" name="Блок-схема: узел 25"/>
              <p:cNvSpPr/>
              <p:nvPr/>
            </p:nvSpPr>
            <p:spPr>
              <a:xfrm>
                <a:off x="7643834" y="3787900"/>
                <a:ext cx="357190" cy="357190"/>
              </a:xfrm>
              <a:prstGeom prst="flowChartConnector">
                <a:avLst/>
              </a:prstGeom>
              <a:solidFill>
                <a:srgbClr val="7030A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7" name="Блок-схема: узел 26"/>
              <p:cNvSpPr/>
              <p:nvPr/>
            </p:nvSpPr>
            <p:spPr>
              <a:xfrm>
                <a:off x="7215206" y="3787900"/>
                <a:ext cx="357190" cy="357190"/>
              </a:xfrm>
              <a:prstGeom prst="flowChartConnector">
                <a:avLst/>
              </a:prstGeom>
              <a:solidFill>
                <a:srgbClr val="7030A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8" name="Блок-схема: узел 27"/>
              <p:cNvSpPr/>
              <p:nvPr/>
            </p:nvSpPr>
            <p:spPr>
              <a:xfrm>
                <a:off x="6786578" y="3787900"/>
                <a:ext cx="357190" cy="357190"/>
              </a:xfrm>
              <a:prstGeom prst="flowChartConnector">
                <a:avLst/>
              </a:prstGeom>
              <a:solidFill>
                <a:srgbClr val="7030A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9" name="Блок-схема: узел 28"/>
              <p:cNvSpPr/>
              <p:nvPr/>
            </p:nvSpPr>
            <p:spPr>
              <a:xfrm>
                <a:off x="6357950" y="3787900"/>
                <a:ext cx="357190" cy="357190"/>
              </a:xfrm>
              <a:prstGeom prst="flowChartConnector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0" name="Блок-схема: узел 29"/>
              <p:cNvSpPr/>
              <p:nvPr/>
            </p:nvSpPr>
            <p:spPr>
              <a:xfrm>
                <a:off x="5929322" y="3787900"/>
                <a:ext cx="357190" cy="357190"/>
              </a:xfrm>
              <a:prstGeom prst="flowChartConnector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1" name="Блок-схема: узел 30"/>
              <p:cNvSpPr/>
              <p:nvPr/>
            </p:nvSpPr>
            <p:spPr>
              <a:xfrm>
                <a:off x="5500694" y="3787900"/>
                <a:ext cx="357190" cy="357190"/>
              </a:xfrm>
              <a:prstGeom prst="flowChartConnector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2" name="Блок-схема: узел 31"/>
              <p:cNvSpPr/>
              <p:nvPr/>
            </p:nvSpPr>
            <p:spPr>
              <a:xfrm>
                <a:off x="5072066" y="3787900"/>
                <a:ext cx="357190" cy="357190"/>
              </a:xfrm>
              <a:prstGeom prst="flowChartConnector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3" name="Блок-схема: узел 32"/>
              <p:cNvSpPr/>
              <p:nvPr/>
            </p:nvSpPr>
            <p:spPr>
              <a:xfrm>
                <a:off x="4643438" y="3787900"/>
                <a:ext cx="357190" cy="357190"/>
              </a:xfrm>
              <a:prstGeom prst="flowChartConnector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72" name="TextBox 71"/>
            <p:cNvSpPr txBox="1"/>
            <p:nvPr/>
          </p:nvSpPr>
          <p:spPr>
            <a:xfrm>
              <a:off x="4643438" y="4359404"/>
              <a:ext cx="1071570" cy="523220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7</a:t>
              </a:r>
              <a:r>
                <a:rPr lang="ru-RU" sz="28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28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+ 3</a:t>
              </a:r>
              <a:endPara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73" name="Прямоугольник 72"/>
          <p:cNvSpPr/>
          <p:nvPr/>
        </p:nvSpPr>
        <p:spPr>
          <a:xfrm>
            <a:off x="4000496" y="4359404"/>
            <a:ext cx="385042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4071934" y="5073784"/>
            <a:ext cx="364202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2786050" y="5060513"/>
            <a:ext cx="364202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5072066" y="5060513"/>
            <a:ext cx="364202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77" name="Нашивка 76"/>
          <p:cNvSpPr/>
          <p:nvPr/>
        </p:nvSpPr>
        <p:spPr>
          <a:xfrm>
            <a:off x="3954189" y="5966120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8" name="Нашивка 77"/>
          <p:cNvSpPr/>
          <p:nvPr/>
        </p:nvSpPr>
        <p:spPr>
          <a:xfrm>
            <a:off x="3954189" y="5966120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9" name="Нашивка 78"/>
          <p:cNvSpPr/>
          <p:nvPr/>
        </p:nvSpPr>
        <p:spPr>
          <a:xfrm>
            <a:off x="3954189" y="5966120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0" name="Нашивка 79"/>
          <p:cNvSpPr/>
          <p:nvPr/>
        </p:nvSpPr>
        <p:spPr>
          <a:xfrm>
            <a:off x="3954189" y="5966120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1" name="Нашивка 80"/>
          <p:cNvSpPr/>
          <p:nvPr/>
        </p:nvSpPr>
        <p:spPr>
          <a:xfrm rot="10800000">
            <a:off x="5015275" y="6012254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2" name="Нашивка 81"/>
          <p:cNvSpPr/>
          <p:nvPr/>
        </p:nvSpPr>
        <p:spPr>
          <a:xfrm rot="10800000">
            <a:off x="5015275" y="6012254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3" name="Нашивка 82"/>
          <p:cNvSpPr/>
          <p:nvPr/>
        </p:nvSpPr>
        <p:spPr>
          <a:xfrm rot="10800000">
            <a:off x="5015275" y="6012254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4" name="Нашивка 83"/>
          <p:cNvSpPr/>
          <p:nvPr/>
        </p:nvSpPr>
        <p:spPr>
          <a:xfrm rot="10800000">
            <a:off x="5015275" y="6012254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8" name="Равно 87"/>
          <p:cNvSpPr/>
          <p:nvPr/>
        </p:nvSpPr>
        <p:spPr>
          <a:xfrm>
            <a:off x="4369397" y="6036507"/>
            <a:ext cx="507476" cy="230671"/>
          </a:xfrm>
          <a:prstGeom prst="mathEqual">
            <a:avLst>
              <a:gd name="adj1" fmla="val 23520"/>
              <a:gd name="adj2" fmla="val 20535"/>
            </a:avLst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7" name="Равно 66"/>
          <p:cNvSpPr/>
          <p:nvPr/>
        </p:nvSpPr>
        <p:spPr>
          <a:xfrm>
            <a:off x="4369075" y="6033547"/>
            <a:ext cx="507476" cy="230671"/>
          </a:xfrm>
          <a:prstGeom prst="mathEqual">
            <a:avLst>
              <a:gd name="adj1" fmla="val 23520"/>
              <a:gd name="adj2" fmla="val 20535"/>
            </a:avLst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8" name="Равно 67"/>
          <p:cNvSpPr/>
          <p:nvPr/>
        </p:nvSpPr>
        <p:spPr>
          <a:xfrm>
            <a:off x="4360510" y="6030580"/>
            <a:ext cx="507476" cy="230671"/>
          </a:xfrm>
          <a:prstGeom prst="mathEqual">
            <a:avLst>
              <a:gd name="adj1" fmla="val 23520"/>
              <a:gd name="adj2" fmla="val 20535"/>
            </a:avLst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9" name="Равно 68"/>
          <p:cNvSpPr/>
          <p:nvPr/>
        </p:nvSpPr>
        <p:spPr>
          <a:xfrm>
            <a:off x="4360188" y="6027620"/>
            <a:ext cx="507476" cy="230671"/>
          </a:xfrm>
          <a:prstGeom prst="mathEqual">
            <a:avLst>
              <a:gd name="adj1" fmla="val 23520"/>
              <a:gd name="adj2" fmla="val 20535"/>
            </a:avLst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21428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Прямоугольник 88"/>
          <p:cNvSpPr/>
          <p:nvPr/>
        </p:nvSpPr>
        <p:spPr>
          <a:xfrm>
            <a:off x="53955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89959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1" name="Прямоугольник 90"/>
          <p:cNvSpPr/>
          <p:nvPr/>
        </p:nvSpPr>
        <p:spPr>
          <a:xfrm>
            <a:off x="125963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2" name="Прямоугольник 91"/>
          <p:cNvSpPr/>
          <p:nvPr/>
        </p:nvSpPr>
        <p:spPr>
          <a:xfrm>
            <a:off x="1691680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2123728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4" name="Прямоугольник 93"/>
          <p:cNvSpPr/>
          <p:nvPr/>
        </p:nvSpPr>
        <p:spPr>
          <a:xfrm>
            <a:off x="2483768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5" name="Прямоугольник 94"/>
          <p:cNvSpPr/>
          <p:nvPr/>
        </p:nvSpPr>
        <p:spPr>
          <a:xfrm>
            <a:off x="21428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6" name="Прямоугольник 95"/>
          <p:cNvSpPr/>
          <p:nvPr/>
        </p:nvSpPr>
        <p:spPr>
          <a:xfrm>
            <a:off x="53955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7" name="Прямоугольник 96"/>
          <p:cNvSpPr/>
          <p:nvPr/>
        </p:nvSpPr>
        <p:spPr>
          <a:xfrm>
            <a:off x="89959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8" name="Прямоугольник 97"/>
          <p:cNvSpPr/>
          <p:nvPr/>
        </p:nvSpPr>
        <p:spPr>
          <a:xfrm>
            <a:off x="125963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9" name="Прямоугольник 98"/>
          <p:cNvSpPr/>
          <p:nvPr/>
        </p:nvSpPr>
        <p:spPr>
          <a:xfrm>
            <a:off x="1691680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2123728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" name="Прямоугольник 100"/>
          <p:cNvSpPr/>
          <p:nvPr/>
        </p:nvSpPr>
        <p:spPr>
          <a:xfrm>
            <a:off x="2483768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" name="Прямоугольник 101"/>
          <p:cNvSpPr/>
          <p:nvPr/>
        </p:nvSpPr>
        <p:spPr>
          <a:xfrm>
            <a:off x="21428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3" name="Прямоугольник 102"/>
          <p:cNvSpPr/>
          <p:nvPr/>
        </p:nvSpPr>
        <p:spPr>
          <a:xfrm>
            <a:off x="53955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4" name="Прямоугольник 103"/>
          <p:cNvSpPr/>
          <p:nvPr/>
        </p:nvSpPr>
        <p:spPr>
          <a:xfrm>
            <a:off x="89959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5" name="Прямоугольник 104"/>
          <p:cNvSpPr/>
          <p:nvPr/>
        </p:nvSpPr>
        <p:spPr>
          <a:xfrm>
            <a:off x="125963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6" name="Прямоугольник 105"/>
          <p:cNvSpPr/>
          <p:nvPr/>
        </p:nvSpPr>
        <p:spPr>
          <a:xfrm>
            <a:off x="1691680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7" name="Прямоугольник 106"/>
          <p:cNvSpPr/>
          <p:nvPr/>
        </p:nvSpPr>
        <p:spPr>
          <a:xfrm>
            <a:off x="2123728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Прямоугольник 107"/>
          <p:cNvSpPr/>
          <p:nvPr/>
        </p:nvSpPr>
        <p:spPr>
          <a:xfrm>
            <a:off x="2483768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9" name="Прямоугольник 108"/>
          <p:cNvSpPr/>
          <p:nvPr/>
        </p:nvSpPr>
        <p:spPr>
          <a:xfrm>
            <a:off x="21428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0" name="Прямоугольник 109"/>
          <p:cNvSpPr/>
          <p:nvPr/>
        </p:nvSpPr>
        <p:spPr>
          <a:xfrm>
            <a:off x="53955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1" name="Прямоугольник 110"/>
          <p:cNvSpPr/>
          <p:nvPr/>
        </p:nvSpPr>
        <p:spPr>
          <a:xfrm>
            <a:off x="89959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2" name="Прямоугольник 111"/>
          <p:cNvSpPr/>
          <p:nvPr/>
        </p:nvSpPr>
        <p:spPr>
          <a:xfrm>
            <a:off x="125963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3" name="Прямоугольник 112"/>
          <p:cNvSpPr/>
          <p:nvPr/>
        </p:nvSpPr>
        <p:spPr>
          <a:xfrm>
            <a:off x="1691680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Прямоугольник 113"/>
          <p:cNvSpPr/>
          <p:nvPr/>
        </p:nvSpPr>
        <p:spPr>
          <a:xfrm>
            <a:off x="2123728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5" name="Прямоугольник 114"/>
          <p:cNvSpPr/>
          <p:nvPr/>
        </p:nvSpPr>
        <p:spPr>
          <a:xfrm>
            <a:off x="2483768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6" name="Прямоугольник 115"/>
          <p:cNvSpPr/>
          <p:nvPr/>
        </p:nvSpPr>
        <p:spPr>
          <a:xfrm>
            <a:off x="2843808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7" name="Прямоугольник 116"/>
          <p:cNvSpPr/>
          <p:nvPr/>
        </p:nvSpPr>
        <p:spPr>
          <a:xfrm>
            <a:off x="3275856" y="5858108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8" name="Прямоугольник 117"/>
          <p:cNvSpPr/>
          <p:nvPr/>
        </p:nvSpPr>
        <p:spPr>
          <a:xfrm>
            <a:off x="3275856" y="5855238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9" name="Прямоугольник 118"/>
          <p:cNvSpPr/>
          <p:nvPr/>
        </p:nvSpPr>
        <p:spPr>
          <a:xfrm>
            <a:off x="3275856" y="5858108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Прямоугольник 119"/>
          <p:cNvSpPr/>
          <p:nvPr/>
        </p:nvSpPr>
        <p:spPr>
          <a:xfrm>
            <a:off x="3275856" y="5855238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1" name="Нашивка 120"/>
          <p:cNvSpPr/>
          <p:nvPr/>
        </p:nvSpPr>
        <p:spPr>
          <a:xfrm rot="10800000">
            <a:off x="5013437" y="6021288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2" name="Нашивка 121"/>
          <p:cNvSpPr/>
          <p:nvPr/>
        </p:nvSpPr>
        <p:spPr>
          <a:xfrm rot="10800000">
            <a:off x="4079171" y="2339845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3" name="Прямоугольник 122"/>
          <p:cNvSpPr/>
          <p:nvPr/>
        </p:nvSpPr>
        <p:spPr>
          <a:xfrm>
            <a:off x="2843808" y="5868869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4" name="Прямоугольник 123"/>
          <p:cNvSpPr/>
          <p:nvPr/>
        </p:nvSpPr>
        <p:spPr>
          <a:xfrm>
            <a:off x="3275856" y="5859052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5" name="Прямоугольник 124"/>
          <p:cNvSpPr/>
          <p:nvPr/>
        </p:nvSpPr>
        <p:spPr>
          <a:xfrm>
            <a:off x="2843808" y="5877272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Нашивка 125"/>
          <p:cNvSpPr/>
          <p:nvPr/>
        </p:nvSpPr>
        <p:spPr>
          <a:xfrm rot="10800000">
            <a:off x="5004049" y="6021288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7" name="Нашивка 126"/>
          <p:cNvSpPr/>
          <p:nvPr/>
        </p:nvSpPr>
        <p:spPr>
          <a:xfrm rot="10800000">
            <a:off x="4076209" y="4436477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9" name="Прямоугольник 128"/>
          <p:cNvSpPr/>
          <p:nvPr/>
        </p:nvSpPr>
        <p:spPr>
          <a:xfrm>
            <a:off x="7175345" y="116061"/>
            <a:ext cx="18611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130" name="TextBox 129"/>
          <p:cNvSpPr txBox="1"/>
          <p:nvPr/>
        </p:nvSpPr>
        <p:spPr>
          <a:xfrm>
            <a:off x="107504" y="620688"/>
            <a:ext cx="88936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Запишите выражения в тетрадь к моделям и сравните их значения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6607979" y="5809947"/>
            <a:ext cx="2047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09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2.96296E-6 L -0.0052 -0.43519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0" y="-217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6 -0.00023 L 0.20208 -0.43426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965" y="-217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2.22222E-6 L -0.10295 -0.44537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56" y="-222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2.96296E-6 L 0.13385 -0.21482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84" y="-107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6 2.96296E-6 L 0.03663 -0.10973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01" y="-54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1.11111E-6 L 0.31493 -0.2243 " pathEditMode="relative" rAng="0" ptsTypes="AA">
                                      <p:cBhvr>
                                        <p:cTn id="57" dur="2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747" y="-112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61 1.11111E-6 L 0.24948 -0.12222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344" y="-61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1.11111E-6 L -0.09375 -0.13194 " pathEditMode="relative" rAng="0" ptsTypes="AA">
                                      <p:cBhvr>
                                        <p:cTn id="65" dur="2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88" y="-65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84" grpId="0" animBg="1"/>
      <p:bldP spid="91" grpId="0"/>
      <p:bldP spid="94" grpId="0"/>
      <p:bldP spid="113" grpId="0"/>
      <p:bldP spid="116" grpId="0"/>
      <p:bldP spid="117" grpId="0"/>
      <p:bldP spid="122" grpId="0" animBg="1"/>
      <p:bldP spid="125" grpId="0"/>
      <p:bldP spid="126" grpId="0" animBg="1"/>
      <p:bldP spid="12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5165059"/>
              </p:ext>
            </p:extLst>
          </p:nvPr>
        </p:nvGraphicFramePr>
        <p:xfrm>
          <a:off x="373492" y="3716462"/>
          <a:ext cx="3580696" cy="5000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7587"/>
                <a:gridCol w="447587"/>
                <a:gridCol w="447587"/>
                <a:gridCol w="447587"/>
                <a:gridCol w="447587"/>
                <a:gridCol w="447587"/>
                <a:gridCol w="447587"/>
                <a:gridCol w="447587"/>
              </a:tblGrid>
              <a:tr h="50006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Группа 1"/>
          <p:cNvGrpSpPr/>
          <p:nvPr/>
        </p:nvGrpSpPr>
        <p:grpSpPr>
          <a:xfrm>
            <a:off x="422894" y="3787900"/>
            <a:ext cx="3429024" cy="1100424"/>
            <a:chOff x="422894" y="3787900"/>
            <a:chExt cx="3429024" cy="1100424"/>
          </a:xfrm>
        </p:grpSpPr>
        <p:sp>
          <p:nvSpPr>
            <p:cNvPr id="158" name="Блок-схема: узел 157"/>
            <p:cNvSpPr/>
            <p:nvPr/>
          </p:nvSpPr>
          <p:spPr>
            <a:xfrm>
              <a:off x="3036329" y="378790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9" name="Блок-схема: узел 158"/>
            <p:cNvSpPr/>
            <p:nvPr/>
          </p:nvSpPr>
          <p:spPr>
            <a:xfrm>
              <a:off x="2606694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0" name="Блок-схема: узел 159"/>
            <p:cNvSpPr/>
            <p:nvPr/>
          </p:nvSpPr>
          <p:spPr>
            <a:xfrm>
              <a:off x="1728838" y="378904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1" name="Блок-схема: узел 160"/>
            <p:cNvSpPr/>
            <p:nvPr/>
          </p:nvSpPr>
          <p:spPr>
            <a:xfrm>
              <a:off x="3494728" y="378790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2" name="Блок-схема: узел 161"/>
            <p:cNvSpPr/>
            <p:nvPr/>
          </p:nvSpPr>
          <p:spPr>
            <a:xfrm>
              <a:off x="2160478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3" name="Блок-схема: узел 162"/>
            <p:cNvSpPr/>
            <p:nvPr/>
          </p:nvSpPr>
          <p:spPr>
            <a:xfrm>
              <a:off x="1280150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4" name="Блок-схема: узел 163"/>
            <p:cNvSpPr/>
            <p:nvPr/>
          </p:nvSpPr>
          <p:spPr>
            <a:xfrm>
              <a:off x="851522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5" name="Блок-схема: узел 164"/>
            <p:cNvSpPr/>
            <p:nvPr/>
          </p:nvSpPr>
          <p:spPr>
            <a:xfrm>
              <a:off x="422894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76" name="Прямая соединительная линия 175"/>
            <p:cNvCxnSpPr/>
            <p:nvPr/>
          </p:nvCxnSpPr>
          <p:spPr>
            <a:xfrm rot="5400000">
              <a:off x="3423290" y="3863898"/>
              <a:ext cx="428628" cy="28575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7" name="TextBox 206"/>
            <p:cNvSpPr txBox="1"/>
            <p:nvPr/>
          </p:nvSpPr>
          <p:spPr>
            <a:xfrm>
              <a:off x="2483768" y="4365104"/>
              <a:ext cx="1071570" cy="523220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7</a:t>
              </a:r>
              <a:r>
                <a:rPr lang="ru-RU" sz="28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28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- 3</a:t>
              </a:r>
              <a:endPara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166" name="Таблица 1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9943936"/>
              </p:ext>
            </p:extLst>
          </p:nvPr>
        </p:nvGraphicFramePr>
        <p:xfrm>
          <a:off x="4535520" y="3756741"/>
          <a:ext cx="4071969" cy="3923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441"/>
                <a:gridCol w="452441"/>
                <a:gridCol w="452441"/>
                <a:gridCol w="452441"/>
                <a:gridCol w="452441"/>
                <a:gridCol w="452441"/>
                <a:gridCol w="452441"/>
                <a:gridCol w="452441"/>
                <a:gridCol w="452441"/>
              </a:tblGrid>
              <a:tr h="39233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38" name="Группа 37"/>
          <p:cNvGrpSpPr/>
          <p:nvPr/>
        </p:nvGrpSpPr>
        <p:grpSpPr>
          <a:xfrm>
            <a:off x="179512" y="1748772"/>
            <a:ext cx="3957590" cy="1051320"/>
            <a:chOff x="179512" y="1748772"/>
            <a:chExt cx="3957590" cy="1051320"/>
          </a:xfrm>
        </p:grpSpPr>
        <p:sp>
          <p:nvSpPr>
            <p:cNvPr id="36" name="TextBox 35"/>
            <p:cNvSpPr txBox="1"/>
            <p:nvPr/>
          </p:nvSpPr>
          <p:spPr>
            <a:xfrm>
              <a:off x="2428860" y="2276872"/>
              <a:ext cx="1143008" cy="523220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4 + </a:t>
              </a:r>
              <a:r>
                <a:rPr lang="ru-RU" sz="28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5</a:t>
              </a:r>
              <a:endPara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5" name="Группа 34"/>
            <p:cNvGrpSpPr/>
            <p:nvPr/>
          </p:nvGrpSpPr>
          <p:grpSpPr>
            <a:xfrm>
              <a:off x="179512" y="1748772"/>
              <a:ext cx="3957590" cy="357190"/>
              <a:chOff x="179512" y="1748772"/>
              <a:chExt cx="3957590" cy="357190"/>
            </a:xfrm>
          </p:grpSpPr>
          <p:sp>
            <p:nvSpPr>
              <p:cNvPr id="8" name="Блок-схема: узел 7"/>
              <p:cNvSpPr/>
              <p:nvPr/>
            </p:nvSpPr>
            <p:spPr>
              <a:xfrm>
                <a:off x="3329862" y="1748772"/>
                <a:ext cx="357190" cy="357190"/>
              </a:xfrm>
              <a:prstGeom prst="flowChartConnector">
                <a:avLst/>
              </a:prstGeom>
              <a:solidFill>
                <a:srgbClr val="7030A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9" name="Блок-схема: узел 8"/>
              <p:cNvSpPr/>
              <p:nvPr/>
            </p:nvSpPr>
            <p:spPr>
              <a:xfrm>
                <a:off x="2879812" y="1748772"/>
                <a:ext cx="357190" cy="357190"/>
              </a:xfrm>
              <a:prstGeom prst="flowChartConnector">
                <a:avLst/>
              </a:prstGeom>
              <a:solidFill>
                <a:srgbClr val="7030A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" name="Блок-схема: узел 9"/>
              <p:cNvSpPr/>
              <p:nvPr/>
            </p:nvSpPr>
            <p:spPr>
              <a:xfrm>
                <a:off x="2429762" y="1748772"/>
                <a:ext cx="357190" cy="357190"/>
              </a:xfrm>
              <a:prstGeom prst="flowChartConnector">
                <a:avLst/>
              </a:prstGeom>
              <a:solidFill>
                <a:srgbClr val="7030A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" name="Блок-схема: узел 10"/>
              <p:cNvSpPr/>
              <p:nvPr/>
            </p:nvSpPr>
            <p:spPr>
              <a:xfrm>
                <a:off x="1979712" y="1748772"/>
                <a:ext cx="357190" cy="357190"/>
              </a:xfrm>
              <a:prstGeom prst="flowChartConnector">
                <a:avLst/>
              </a:prstGeom>
              <a:solidFill>
                <a:srgbClr val="7030A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" name="Блок-схема: узел 11"/>
              <p:cNvSpPr/>
              <p:nvPr/>
            </p:nvSpPr>
            <p:spPr>
              <a:xfrm>
                <a:off x="1529662" y="1748772"/>
                <a:ext cx="357190" cy="357190"/>
              </a:xfrm>
              <a:prstGeom prst="flowChartConnector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3" name="Блок-схема: узел 12"/>
              <p:cNvSpPr/>
              <p:nvPr/>
            </p:nvSpPr>
            <p:spPr>
              <a:xfrm>
                <a:off x="1079612" y="1748772"/>
                <a:ext cx="357190" cy="357190"/>
              </a:xfrm>
              <a:prstGeom prst="flowChartConnector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4" name="Блок-схема: узел 13"/>
              <p:cNvSpPr/>
              <p:nvPr/>
            </p:nvSpPr>
            <p:spPr>
              <a:xfrm>
                <a:off x="629562" y="1748772"/>
                <a:ext cx="357190" cy="357190"/>
              </a:xfrm>
              <a:prstGeom prst="flowChartConnector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5" name="Блок-схема: узел 14"/>
              <p:cNvSpPr/>
              <p:nvPr/>
            </p:nvSpPr>
            <p:spPr>
              <a:xfrm>
                <a:off x="179512" y="1748772"/>
                <a:ext cx="357190" cy="357190"/>
              </a:xfrm>
              <a:prstGeom prst="flowChartConnector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9" name="Блок-схема: узел 128"/>
              <p:cNvSpPr/>
              <p:nvPr/>
            </p:nvSpPr>
            <p:spPr>
              <a:xfrm>
                <a:off x="3779912" y="1748772"/>
                <a:ext cx="357190" cy="357190"/>
              </a:xfrm>
              <a:prstGeom prst="flowChartConnector">
                <a:avLst/>
              </a:prstGeom>
              <a:solidFill>
                <a:srgbClr val="7030A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aphicFrame>
        <p:nvGraphicFramePr>
          <p:cNvPr id="128" name="Таблица 1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5026981"/>
              </p:ext>
            </p:extLst>
          </p:nvPr>
        </p:nvGraphicFramePr>
        <p:xfrm>
          <a:off x="139991" y="1700808"/>
          <a:ext cx="4071969" cy="4286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441"/>
                <a:gridCol w="452441"/>
                <a:gridCol w="452441"/>
                <a:gridCol w="452441"/>
                <a:gridCol w="452441"/>
                <a:gridCol w="452441"/>
                <a:gridCol w="452441"/>
                <a:gridCol w="452441"/>
                <a:gridCol w="452441"/>
              </a:tblGrid>
              <a:tr h="42862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2" name="Таблица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366889"/>
              </p:ext>
            </p:extLst>
          </p:nvPr>
        </p:nvGraphicFramePr>
        <p:xfrm>
          <a:off x="4643438" y="1704228"/>
          <a:ext cx="4071969" cy="4286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441"/>
                <a:gridCol w="452441"/>
                <a:gridCol w="452441"/>
                <a:gridCol w="452441"/>
                <a:gridCol w="452441"/>
                <a:gridCol w="452441"/>
                <a:gridCol w="452441"/>
                <a:gridCol w="452441"/>
                <a:gridCol w="452441"/>
              </a:tblGrid>
              <a:tr h="42862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3" name="Группа 2"/>
          <p:cNvGrpSpPr/>
          <p:nvPr/>
        </p:nvGrpSpPr>
        <p:grpSpPr>
          <a:xfrm>
            <a:off x="4643438" y="1739947"/>
            <a:ext cx="4000528" cy="1060145"/>
            <a:chOff x="4643438" y="1739947"/>
            <a:chExt cx="4000528" cy="1060145"/>
          </a:xfrm>
        </p:grpSpPr>
        <p:sp>
          <p:nvSpPr>
            <p:cNvPr id="37" name="TextBox 36"/>
            <p:cNvSpPr txBox="1"/>
            <p:nvPr/>
          </p:nvSpPr>
          <p:spPr>
            <a:xfrm>
              <a:off x="4643438" y="2276872"/>
              <a:ext cx="1071570" cy="523220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5 + </a:t>
              </a:r>
              <a:r>
                <a:rPr lang="ru-RU" sz="28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4</a:t>
              </a:r>
              <a:endPara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" name="Блок-схема: узел 43"/>
            <p:cNvSpPr/>
            <p:nvPr/>
          </p:nvSpPr>
          <p:spPr>
            <a:xfrm>
              <a:off x="4714876" y="1739947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5" name="Блок-схема: узел 44"/>
            <p:cNvSpPr/>
            <p:nvPr/>
          </p:nvSpPr>
          <p:spPr>
            <a:xfrm>
              <a:off x="5143504" y="1739947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6" name="Блок-схема: узел 45"/>
            <p:cNvSpPr/>
            <p:nvPr/>
          </p:nvSpPr>
          <p:spPr>
            <a:xfrm>
              <a:off x="5572132" y="1739947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7" name="Блок-схема: узел 46"/>
            <p:cNvSpPr/>
            <p:nvPr/>
          </p:nvSpPr>
          <p:spPr>
            <a:xfrm>
              <a:off x="6058751" y="1739947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Блок-схема: узел 47"/>
            <p:cNvSpPr/>
            <p:nvPr/>
          </p:nvSpPr>
          <p:spPr>
            <a:xfrm>
              <a:off x="6500826" y="1739947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9" name="Блок-схема: узел 48"/>
            <p:cNvSpPr/>
            <p:nvPr/>
          </p:nvSpPr>
          <p:spPr>
            <a:xfrm>
              <a:off x="6929454" y="1739947"/>
              <a:ext cx="357190" cy="357190"/>
            </a:xfrm>
            <a:prstGeom prst="flowChartConnector">
              <a:avLst/>
            </a:prstGeom>
            <a:solidFill>
              <a:srgbClr val="7030A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0" name="Блок-схема: узел 49"/>
            <p:cNvSpPr/>
            <p:nvPr/>
          </p:nvSpPr>
          <p:spPr>
            <a:xfrm>
              <a:off x="7402626" y="1739947"/>
              <a:ext cx="357190" cy="357190"/>
            </a:xfrm>
            <a:prstGeom prst="flowChartConnector">
              <a:avLst/>
            </a:prstGeom>
            <a:solidFill>
              <a:srgbClr val="7030A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Блок-схема: узел 50"/>
            <p:cNvSpPr/>
            <p:nvPr/>
          </p:nvSpPr>
          <p:spPr>
            <a:xfrm>
              <a:off x="7858148" y="1739947"/>
              <a:ext cx="357190" cy="357190"/>
            </a:xfrm>
            <a:prstGeom prst="flowChartConnector">
              <a:avLst/>
            </a:prstGeom>
            <a:solidFill>
              <a:srgbClr val="7030A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Блок-схема: узел 51"/>
            <p:cNvSpPr/>
            <p:nvPr/>
          </p:nvSpPr>
          <p:spPr>
            <a:xfrm>
              <a:off x="8286776" y="1739947"/>
              <a:ext cx="357190" cy="357190"/>
            </a:xfrm>
            <a:prstGeom prst="flowChartConnector">
              <a:avLst/>
            </a:prstGeom>
            <a:solidFill>
              <a:srgbClr val="7030A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53" name="Прямоугольник 52"/>
          <p:cNvSpPr/>
          <p:nvPr/>
        </p:nvSpPr>
        <p:spPr>
          <a:xfrm>
            <a:off x="4000496" y="2276872"/>
            <a:ext cx="364202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4071934" y="2924944"/>
            <a:ext cx="364202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2786050" y="2911673"/>
            <a:ext cx="364202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5072066" y="2911673"/>
            <a:ext cx="364202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800" dirty="0">
              <a:solidFill>
                <a:schemeClr val="bg1"/>
              </a:solidFill>
            </a:endParaRPr>
          </a:p>
        </p:txBody>
      </p:sp>
      <p:cxnSp>
        <p:nvCxnSpPr>
          <p:cNvPr id="58" name="Прямая соединительная линия 57"/>
          <p:cNvCxnSpPr/>
          <p:nvPr/>
        </p:nvCxnSpPr>
        <p:spPr>
          <a:xfrm>
            <a:off x="214282" y="3573016"/>
            <a:ext cx="8643998" cy="1588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Прямоугольник 72"/>
          <p:cNvSpPr/>
          <p:nvPr/>
        </p:nvSpPr>
        <p:spPr>
          <a:xfrm>
            <a:off x="4000496" y="4359404"/>
            <a:ext cx="385042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4071934" y="5073784"/>
            <a:ext cx="364202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2786050" y="5060513"/>
            <a:ext cx="364202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5072066" y="5060513"/>
            <a:ext cx="364202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77" name="Нашивка 76"/>
          <p:cNvSpPr/>
          <p:nvPr/>
        </p:nvSpPr>
        <p:spPr>
          <a:xfrm>
            <a:off x="3954189" y="5966120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8" name="Нашивка 77"/>
          <p:cNvSpPr/>
          <p:nvPr/>
        </p:nvSpPr>
        <p:spPr>
          <a:xfrm>
            <a:off x="3954189" y="5966120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9" name="Нашивка 78"/>
          <p:cNvSpPr/>
          <p:nvPr/>
        </p:nvSpPr>
        <p:spPr>
          <a:xfrm>
            <a:off x="3954189" y="5966120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0" name="Нашивка 79"/>
          <p:cNvSpPr/>
          <p:nvPr/>
        </p:nvSpPr>
        <p:spPr>
          <a:xfrm>
            <a:off x="3954189" y="5966120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1" name="Нашивка 80"/>
          <p:cNvSpPr/>
          <p:nvPr/>
        </p:nvSpPr>
        <p:spPr>
          <a:xfrm rot="10800000">
            <a:off x="5015275" y="6012254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2" name="Нашивка 81"/>
          <p:cNvSpPr/>
          <p:nvPr/>
        </p:nvSpPr>
        <p:spPr>
          <a:xfrm rot="10800000">
            <a:off x="5015275" y="6012254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3" name="Нашивка 82"/>
          <p:cNvSpPr/>
          <p:nvPr/>
        </p:nvSpPr>
        <p:spPr>
          <a:xfrm rot="10800000">
            <a:off x="5015275" y="6012254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4" name="Нашивка 83"/>
          <p:cNvSpPr/>
          <p:nvPr/>
        </p:nvSpPr>
        <p:spPr>
          <a:xfrm rot="10800000">
            <a:off x="5015275" y="6012254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8" name="Равно 87"/>
          <p:cNvSpPr/>
          <p:nvPr/>
        </p:nvSpPr>
        <p:spPr>
          <a:xfrm>
            <a:off x="4369397" y="6036507"/>
            <a:ext cx="507476" cy="230671"/>
          </a:xfrm>
          <a:prstGeom prst="mathEqual">
            <a:avLst>
              <a:gd name="adj1" fmla="val 23520"/>
              <a:gd name="adj2" fmla="val 20535"/>
            </a:avLst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7" name="Равно 66"/>
          <p:cNvSpPr/>
          <p:nvPr/>
        </p:nvSpPr>
        <p:spPr>
          <a:xfrm>
            <a:off x="4369075" y="6033547"/>
            <a:ext cx="507476" cy="230671"/>
          </a:xfrm>
          <a:prstGeom prst="mathEqual">
            <a:avLst>
              <a:gd name="adj1" fmla="val 23520"/>
              <a:gd name="adj2" fmla="val 20535"/>
            </a:avLst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8" name="Равно 67"/>
          <p:cNvSpPr/>
          <p:nvPr/>
        </p:nvSpPr>
        <p:spPr>
          <a:xfrm>
            <a:off x="4360510" y="6030580"/>
            <a:ext cx="507476" cy="230671"/>
          </a:xfrm>
          <a:prstGeom prst="mathEqual">
            <a:avLst>
              <a:gd name="adj1" fmla="val 23520"/>
              <a:gd name="adj2" fmla="val 20535"/>
            </a:avLst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9" name="Равно 68"/>
          <p:cNvSpPr/>
          <p:nvPr/>
        </p:nvSpPr>
        <p:spPr>
          <a:xfrm>
            <a:off x="4360188" y="6027620"/>
            <a:ext cx="507476" cy="230671"/>
          </a:xfrm>
          <a:prstGeom prst="mathEqual">
            <a:avLst>
              <a:gd name="adj1" fmla="val 23520"/>
              <a:gd name="adj2" fmla="val 20535"/>
            </a:avLst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21428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Прямоугольник 88"/>
          <p:cNvSpPr/>
          <p:nvPr/>
        </p:nvSpPr>
        <p:spPr>
          <a:xfrm>
            <a:off x="53955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89959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1" name="Прямоугольник 90"/>
          <p:cNvSpPr/>
          <p:nvPr/>
        </p:nvSpPr>
        <p:spPr>
          <a:xfrm>
            <a:off x="125963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2" name="Прямоугольник 91"/>
          <p:cNvSpPr/>
          <p:nvPr/>
        </p:nvSpPr>
        <p:spPr>
          <a:xfrm>
            <a:off x="1691680" y="5858108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2123728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4" name="Прямоугольник 93"/>
          <p:cNvSpPr/>
          <p:nvPr/>
        </p:nvSpPr>
        <p:spPr>
          <a:xfrm>
            <a:off x="2483768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5" name="Прямоугольник 94"/>
          <p:cNvSpPr/>
          <p:nvPr/>
        </p:nvSpPr>
        <p:spPr>
          <a:xfrm>
            <a:off x="21428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6" name="Прямоугольник 95"/>
          <p:cNvSpPr/>
          <p:nvPr/>
        </p:nvSpPr>
        <p:spPr>
          <a:xfrm>
            <a:off x="53955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7" name="Прямоугольник 96"/>
          <p:cNvSpPr/>
          <p:nvPr/>
        </p:nvSpPr>
        <p:spPr>
          <a:xfrm>
            <a:off x="89959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8" name="Прямоугольник 97"/>
          <p:cNvSpPr/>
          <p:nvPr/>
        </p:nvSpPr>
        <p:spPr>
          <a:xfrm>
            <a:off x="125963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9" name="Прямоугольник 98"/>
          <p:cNvSpPr/>
          <p:nvPr/>
        </p:nvSpPr>
        <p:spPr>
          <a:xfrm>
            <a:off x="1691680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2123728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" name="Прямоугольник 100"/>
          <p:cNvSpPr/>
          <p:nvPr/>
        </p:nvSpPr>
        <p:spPr>
          <a:xfrm>
            <a:off x="2483768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" name="Прямоугольник 101"/>
          <p:cNvSpPr/>
          <p:nvPr/>
        </p:nvSpPr>
        <p:spPr>
          <a:xfrm>
            <a:off x="21428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3" name="Прямоугольник 102"/>
          <p:cNvSpPr/>
          <p:nvPr/>
        </p:nvSpPr>
        <p:spPr>
          <a:xfrm>
            <a:off x="53955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4" name="Прямоугольник 103"/>
          <p:cNvSpPr/>
          <p:nvPr/>
        </p:nvSpPr>
        <p:spPr>
          <a:xfrm>
            <a:off x="89959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5" name="Прямоугольник 104"/>
          <p:cNvSpPr/>
          <p:nvPr/>
        </p:nvSpPr>
        <p:spPr>
          <a:xfrm>
            <a:off x="125963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6" name="Прямоугольник 105"/>
          <p:cNvSpPr/>
          <p:nvPr/>
        </p:nvSpPr>
        <p:spPr>
          <a:xfrm>
            <a:off x="1691680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7" name="Прямоугольник 106"/>
          <p:cNvSpPr/>
          <p:nvPr/>
        </p:nvSpPr>
        <p:spPr>
          <a:xfrm>
            <a:off x="2123728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Прямоугольник 107"/>
          <p:cNvSpPr/>
          <p:nvPr/>
        </p:nvSpPr>
        <p:spPr>
          <a:xfrm>
            <a:off x="2483768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9" name="Прямоугольник 108"/>
          <p:cNvSpPr/>
          <p:nvPr/>
        </p:nvSpPr>
        <p:spPr>
          <a:xfrm>
            <a:off x="21428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0" name="Прямоугольник 109"/>
          <p:cNvSpPr/>
          <p:nvPr/>
        </p:nvSpPr>
        <p:spPr>
          <a:xfrm>
            <a:off x="53955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1" name="Прямоугольник 110"/>
          <p:cNvSpPr/>
          <p:nvPr/>
        </p:nvSpPr>
        <p:spPr>
          <a:xfrm>
            <a:off x="89959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2" name="Прямоугольник 111"/>
          <p:cNvSpPr/>
          <p:nvPr/>
        </p:nvSpPr>
        <p:spPr>
          <a:xfrm>
            <a:off x="125963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3" name="Прямоугольник 112"/>
          <p:cNvSpPr/>
          <p:nvPr/>
        </p:nvSpPr>
        <p:spPr>
          <a:xfrm>
            <a:off x="1691680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Прямоугольник 113"/>
          <p:cNvSpPr/>
          <p:nvPr/>
        </p:nvSpPr>
        <p:spPr>
          <a:xfrm>
            <a:off x="2123728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5" name="Прямоугольник 114"/>
          <p:cNvSpPr/>
          <p:nvPr/>
        </p:nvSpPr>
        <p:spPr>
          <a:xfrm>
            <a:off x="2483768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6" name="Прямоугольник 115"/>
          <p:cNvSpPr/>
          <p:nvPr/>
        </p:nvSpPr>
        <p:spPr>
          <a:xfrm>
            <a:off x="2843808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7" name="Прямоугольник 116"/>
          <p:cNvSpPr/>
          <p:nvPr/>
        </p:nvSpPr>
        <p:spPr>
          <a:xfrm>
            <a:off x="3275856" y="5858108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8" name="Прямоугольник 117"/>
          <p:cNvSpPr/>
          <p:nvPr/>
        </p:nvSpPr>
        <p:spPr>
          <a:xfrm>
            <a:off x="3275856" y="5855238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9" name="Прямоугольник 118"/>
          <p:cNvSpPr/>
          <p:nvPr/>
        </p:nvSpPr>
        <p:spPr>
          <a:xfrm>
            <a:off x="3275856" y="5858108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Прямоугольник 119"/>
          <p:cNvSpPr/>
          <p:nvPr/>
        </p:nvSpPr>
        <p:spPr>
          <a:xfrm>
            <a:off x="3275856" y="5855238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1" name="Нашивка 120"/>
          <p:cNvSpPr/>
          <p:nvPr/>
        </p:nvSpPr>
        <p:spPr>
          <a:xfrm rot="10800000">
            <a:off x="5013437" y="6021288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3" name="Прямоугольник 122"/>
          <p:cNvSpPr/>
          <p:nvPr/>
        </p:nvSpPr>
        <p:spPr>
          <a:xfrm>
            <a:off x="2843808" y="5868869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4" name="Прямоугольник 123"/>
          <p:cNvSpPr/>
          <p:nvPr/>
        </p:nvSpPr>
        <p:spPr>
          <a:xfrm>
            <a:off x="3275856" y="5859052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5" name="Прямоугольник 124"/>
          <p:cNvSpPr/>
          <p:nvPr/>
        </p:nvSpPr>
        <p:spPr>
          <a:xfrm>
            <a:off x="2843808" y="5877272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Нашивка 125"/>
          <p:cNvSpPr/>
          <p:nvPr/>
        </p:nvSpPr>
        <p:spPr>
          <a:xfrm rot="10800000">
            <a:off x="5004049" y="6021288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0" name="Прямоугольник 129"/>
          <p:cNvSpPr/>
          <p:nvPr/>
        </p:nvSpPr>
        <p:spPr>
          <a:xfrm>
            <a:off x="3275856" y="5877272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1" name="Прямоугольник 130"/>
          <p:cNvSpPr/>
          <p:nvPr/>
        </p:nvSpPr>
        <p:spPr>
          <a:xfrm>
            <a:off x="1259632" y="5877272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77" name="Прямая соединительная линия 176"/>
          <p:cNvCxnSpPr/>
          <p:nvPr/>
        </p:nvCxnSpPr>
        <p:spPr>
          <a:xfrm rot="5400000">
            <a:off x="2535256" y="3863898"/>
            <a:ext cx="428628" cy="28575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Прямая соединительная линия 177"/>
          <p:cNvCxnSpPr/>
          <p:nvPr/>
        </p:nvCxnSpPr>
        <p:spPr>
          <a:xfrm rot="5400000">
            <a:off x="2988394" y="3863898"/>
            <a:ext cx="428628" cy="28575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Группа 5"/>
          <p:cNvGrpSpPr/>
          <p:nvPr/>
        </p:nvGrpSpPr>
        <p:grpSpPr>
          <a:xfrm>
            <a:off x="4606958" y="3792460"/>
            <a:ext cx="3929090" cy="1094724"/>
            <a:chOff x="4606958" y="3792460"/>
            <a:chExt cx="3929090" cy="1094724"/>
          </a:xfrm>
        </p:grpSpPr>
        <p:sp>
          <p:nvSpPr>
            <p:cNvPr id="167" name="Блок-схема: узел 166"/>
            <p:cNvSpPr/>
            <p:nvPr/>
          </p:nvSpPr>
          <p:spPr>
            <a:xfrm>
              <a:off x="4606958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8" name="Блок-схема: узел 167"/>
            <p:cNvSpPr/>
            <p:nvPr/>
          </p:nvSpPr>
          <p:spPr>
            <a:xfrm>
              <a:off x="5035586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9" name="Блок-схема: узел 168"/>
            <p:cNvSpPr/>
            <p:nvPr/>
          </p:nvSpPr>
          <p:spPr>
            <a:xfrm>
              <a:off x="5464214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0" name="Блок-схема: узел 169"/>
            <p:cNvSpPr/>
            <p:nvPr/>
          </p:nvSpPr>
          <p:spPr>
            <a:xfrm>
              <a:off x="5923939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1" name="Блок-схема: узел 170"/>
            <p:cNvSpPr/>
            <p:nvPr/>
          </p:nvSpPr>
          <p:spPr>
            <a:xfrm>
              <a:off x="6392908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2" name="Блок-схема: узел 171"/>
            <p:cNvSpPr/>
            <p:nvPr/>
          </p:nvSpPr>
          <p:spPr>
            <a:xfrm>
              <a:off x="6821536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3" name="Блок-схема: узел 172"/>
            <p:cNvSpPr/>
            <p:nvPr/>
          </p:nvSpPr>
          <p:spPr>
            <a:xfrm>
              <a:off x="7321602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4" name="Блок-схема: узел 173"/>
            <p:cNvSpPr/>
            <p:nvPr/>
          </p:nvSpPr>
          <p:spPr>
            <a:xfrm>
              <a:off x="7750230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5" name="Блок-схема: узел 174"/>
            <p:cNvSpPr/>
            <p:nvPr/>
          </p:nvSpPr>
          <p:spPr>
            <a:xfrm>
              <a:off x="8178858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79" name="Прямая соединительная линия 178"/>
            <p:cNvCxnSpPr/>
            <p:nvPr/>
          </p:nvCxnSpPr>
          <p:spPr>
            <a:xfrm rot="5400000">
              <a:off x="7250164" y="3863898"/>
              <a:ext cx="428628" cy="28575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Прямая соединительная линия 179"/>
            <p:cNvCxnSpPr/>
            <p:nvPr/>
          </p:nvCxnSpPr>
          <p:spPr>
            <a:xfrm rot="5400000">
              <a:off x="7678792" y="3863898"/>
              <a:ext cx="428628" cy="28575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Прямая соединительная линия 180"/>
            <p:cNvCxnSpPr/>
            <p:nvPr/>
          </p:nvCxnSpPr>
          <p:spPr>
            <a:xfrm rot="5400000">
              <a:off x="8178858" y="3863898"/>
              <a:ext cx="428628" cy="28575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TextBox 71"/>
            <p:cNvSpPr txBox="1"/>
            <p:nvPr/>
          </p:nvSpPr>
          <p:spPr>
            <a:xfrm>
              <a:off x="4628819" y="4363964"/>
              <a:ext cx="1071570" cy="523220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7</a:t>
              </a:r>
              <a:r>
                <a:rPr lang="ru-RU" sz="28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28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- 3</a:t>
              </a:r>
              <a:endPara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08" name="Прямоугольник 207"/>
          <p:cNvSpPr/>
          <p:nvPr/>
        </p:nvSpPr>
        <p:spPr>
          <a:xfrm>
            <a:off x="3275856" y="5858108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1" name="Прямоугольник 210"/>
          <p:cNvSpPr/>
          <p:nvPr/>
        </p:nvSpPr>
        <p:spPr>
          <a:xfrm>
            <a:off x="7175345" y="116061"/>
            <a:ext cx="18611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212" name="TextBox 211"/>
          <p:cNvSpPr txBox="1"/>
          <p:nvPr/>
        </p:nvSpPr>
        <p:spPr>
          <a:xfrm>
            <a:off x="107504" y="620688"/>
            <a:ext cx="88936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Запишите выражения в тетрадь к моделям и сравните их значения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6301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9714342"/>
              </p:ext>
            </p:extLst>
          </p:nvPr>
        </p:nvGraphicFramePr>
        <p:xfrm>
          <a:off x="373492" y="3716462"/>
          <a:ext cx="3580696" cy="5000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7587"/>
                <a:gridCol w="447587"/>
                <a:gridCol w="447587"/>
                <a:gridCol w="447587"/>
                <a:gridCol w="447587"/>
                <a:gridCol w="447587"/>
                <a:gridCol w="447587"/>
                <a:gridCol w="447587"/>
              </a:tblGrid>
              <a:tr h="50006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Группа 1"/>
          <p:cNvGrpSpPr/>
          <p:nvPr/>
        </p:nvGrpSpPr>
        <p:grpSpPr>
          <a:xfrm>
            <a:off x="422894" y="3787900"/>
            <a:ext cx="3429024" cy="1100424"/>
            <a:chOff x="422894" y="3787900"/>
            <a:chExt cx="3429024" cy="1100424"/>
          </a:xfrm>
        </p:grpSpPr>
        <p:sp>
          <p:nvSpPr>
            <p:cNvPr id="158" name="Блок-схема: узел 157"/>
            <p:cNvSpPr/>
            <p:nvPr/>
          </p:nvSpPr>
          <p:spPr>
            <a:xfrm>
              <a:off x="3036329" y="378790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9" name="Блок-схема: узел 158"/>
            <p:cNvSpPr/>
            <p:nvPr/>
          </p:nvSpPr>
          <p:spPr>
            <a:xfrm>
              <a:off x="2606694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0" name="Блок-схема: узел 159"/>
            <p:cNvSpPr/>
            <p:nvPr/>
          </p:nvSpPr>
          <p:spPr>
            <a:xfrm>
              <a:off x="1728838" y="378904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1" name="Блок-схема: узел 160"/>
            <p:cNvSpPr/>
            <p:nvPr/>
          </p:nvSpPr>
          <p:spPr>
            <a:xfrm>
              <a:off x="3494728" y="378790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2" name="Блок-схема: узел 161"/>
            <p:cNvSpPr/>
            <p:nvPr/>
          </p:nvSpPr>
          <p:spPr>
            <a:xfrm>
              <a:off x="2160478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3" name="Блок-схема: узел 162"/>
            <p:cNvSpPr/>
            <p:nvPr/>
          </p:nvSpPr>
          <p:spPr>
            <a:xfrm>
              <a:off x="1280150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4" name="Блок-схема: узел 163"/>
            <p:cNvSpPr/>
            <p:nvPr/>
          </p:nvSpPr>
          <p:spPr>
            <a:xfrm>
              <a:off x="851522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5" name="Блок-схема: узел 164"/>
            <p:cNvSpPr/>
            <p:nvPr/>
          </p:nvSpPr>
          <p:spPr>
            <a:xfrm>
              <a:off x="422894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76" name="Прямая соединительная линия 175"/>
            <p:cNvCxnSpPr/>
            <p:nvPr/>
          </p:nvCxnSpPr>
          <p:spPr>
            <a:xfrm rot="5400000">
              <a:off x="3423290" y="3863898"/>
              <a:ext cx="428628" cy="28575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7" name="TextBox 206"/>
            <p:cNvSpPr txBox="1"/>
            <p:nvPr/>
          </p:nvSpPr>
          <p:spPr>
            <a:xfrm>
              <a:off x="2483768" y="4365104"/>
              <a:ext cx="1071570" cy="523220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7</a:t>
              </a:r>
              <a:r>
                <a:rPr lang="ru-RU" sz="28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28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- 3</a:t>
              </a:r>
              <a:endPara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166" name="Таблица 1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6454482"/>
              </p:ext>
            </p:extLst>
          </p:nvPr>
        </p:nvGraphicFramePr>
        <p:xfrm>
          <a:off x="4535520" y="3756741"/>
          <a:ext cx="4071969" cy="3923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441"/>
                <a:gridCol w="452441"/>
                <a:gridCol w="452441"/>
                <a:gridCol w="452441"/>
                <a:gridCol w="452441"/>
                <a:gridCol w="452441"/>
                <a:gridCol w="452441"/>
                <a:gridCol w="452441"/>
                <a:gridCol w="452441"/>
              </a:tblGrid>
              <a:tr h="39233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38" name="Группа 37"/>
          <p:cNvGrpSpPr/>
          <p:nvPr/>
        </p:nvGrpSpPr>
        <p:grpSpPr>
          <a:xfrm>
            <a:off x="179512" y="1748772"/>
            <a:ext cx="3957590" cy="1051320"/>
            <a:chOff x="179512" y="1748772"/>
            <a:chExt cx="3957590" cy="1051320"/>
          </a:xfrm>
        </p:grpSpPr>
        <p:sp>
          <p:nvSpPr>
            <p:cNvPr id="36" name="TextBox 35"/>
            <p:cNvSpPr txBox="1"/>
            <p:nvPr/>
          </p:nvSpPr>
          <p:spPr>
            <a:xfrm>
              <a:off x="2428860" y="2276872"/>
              <a:ext cx="1143008" cy="523220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4 + </a:t>
              </a:r>
              <a:r>
                <a:rPr lang="ru-RU" sz="28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5</a:t>
              </a:r>
              <a:endPara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5" name="Группа 34"/>
            <p:cNvGrpSpPr/>
            <p:nvPr/>
          </p:nvGrpSpPr>
          <p:grpSpPr>
            <a:xfrm>
              <a:off x="179512" y="1748772"/>
              <a:ext cx="3957590" cy="357190"/>
              <a:chOff x="179512" y="1748772"/>
              <a:chExt cx="3957590" cy="357190"/>
            </a:xfrm>
          </p:grpSpPr>
          <p:sp>
            <p:nvSpPr>
              <p:cNvPr id="8" name="Блок-схема: узел 7"/>
              <p:cNvSpPr/>
              <p:nvPr/>
            </p:nvSpPr>
            <p:spPr>
              <a:xfrm>
                <a:off x="3329862" y="1748772"/>
                <a:ext cx="357190" cy="357190"/>
              </a:xfrm>
              <a:prstGeom prst="flowChartConnector">
                <a:avLst/>
              </a:prstGeom>
              <a:solidFill>
                <a:srgbClr val="7030A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9" name="Блок-схема: узел 8"/>
              <p:cNvSpPr/>
              <p:nvPr/>
            </p:nvSpPr>
            <p:spPr>
              <a:xfrm>
                <a:off x="2879812" y="1748772"/>
                <a:ext cx="357190" cy="357190"/>
              </a:xfrm>
              <a:prstGeom prst="flowChartConnector">
                <a:avLst/>
              </a:prstGeom>
              <a:solidFill>
                <a:srgbClr val="7030A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" name="Блок-схема: узел 9"/>
              <p:cNvSpPr/>
              <p:nvPr/>
            </p:nvSpPr>
            <p:spPr>
              <a:xfrm>
                <a:off x="2429762" y="1748772"/>
                <a:ext cx="357190" cy="357190"/>
              </a:xfrm>
              <a:prstGeom prst="flowChartConnector">
                <a:avLst/>
              </a:prstGeom>
              <a:solidFill>
                <a:srgbClr val="7030A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" name="Блок-схема: узел 10"/>
              <p:cNvSpPr/>
              <p:nvPr/>
            </p:nvSpPr>
            <p:spPr>
              <a:xfrm>
                <a:off x="1979712" y="1748772"/>
                <a:ext cx="357190" cy="357190"/>
              </a:xfrm>
              <a:prstGeom prst="flowChartConnector">
                <a:avLst/>
              </a:prstGeom>
              <a:solidFill>
                <a:srgbClr val="7030A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" name="Блок-схема: узел 11"/>
              <p:cNvSpPr/>
              <p:nvPr/>
            </p:nvSpPr>
            <p:spPr>
              <a:xfrm>
                <a:off x="1529662" y="1748772"/>
                <a:ext cx="357190" cy="357190"/>
              </a:xfrm>
              <a:prstGeom prst="flowChartConnector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3" name="Блок-схема: узел 12"/>
              <p:cNvSpPr/>
              <p:nvPr/>
            </p:nvSpPr>
            <p:spPr>
              <a:xfrm>
                <a:off x="1079612" y="1748772"/>
                <a:ext cx="357190" cy="357190"/>
              </a:xfrm>
              <a:prstGeom prst="flowChartConnector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4" name="Блок-схема: узел 13"/>
              <p:cNvSpPr/>
              <p:nvPr/>
            </p:nvSpPr>
            <p:spPr>
              <a:xfrm>
                <a:off x="629562" y="1748772"/>
                <a:ext cx="357190" cy="357190"/>
              </a:xfrm>
              <a:prstGeom prst="flowChartConnector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5" name="Блок-схема: узел 14"/>
              <p:cNvSpPr/>
              <p:nvPr/>
            </p:nvSpPr>
            <p:spPr>
              <a:xfrm>
                <a:off x="179512" y="1748772"/>
                <a:ext cx="357190" cy="357190"/>
              </a:xfrm>
              <a:prstGeom prst="flowChartConnector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9" name="Блок-схема: узел 128"/>
              <p:cNvSpPr/>
              <p:nvPr/>
            </p:nvSpPr>
            <p:spPr>
              <a:xfrm>
                <a:off x="3779912" y="1748772"/>
                <a:ext cx="357190" cy="357190"/>
              </a:xfrm>
              <a:prstGeom prst="flowChartConnector">
                <a:avLst/>
              </a:prstGeom>
              <a:solidFill>
                <a:srgbClr val="7030A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aphicFrame>
        <p:nvGraphicFramePr>
          <p:cNvPr id="128" name="Таблица 1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610379"/>
              </p:ext>
            </p:extLst>
          </p:nvPr>
        </p:nvGraphicFramePr>
        <p:xfrm>
          <a:off x="139991" y="1700808"/>
          <a:ext cx="4071969" cy="4286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441"/>
                <a:gridCol w="452441"/>
                <a:gridCol w="452441"/>
                <a:gridCol w="452441"/>
                <a:gridCol w="452441"/>
                <a:gridCol w="452441"/>
                <a:gridCol w="452441"/>
                <a:gridCol w="452441"/>
                <a:gridCol w="452441"/>
              </a:tblGrid>
              <a:tr h="42862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2" name="Таблица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7337652"/>
              </p:ext>
            </p:extLst>
          </p:nvPr>
        </p:nvGraphicFramePr>
        <p:xfrm>
          <a:off x="4643438" y="1704228"/>
          <a:ext cx="4071969" cy="4286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441"/>
                <a:gridCol w="452441"/>
                <a:gridCol w="452441"/>
                <a:gridCol w="452441"/>
                <a:gridCol w="452441"/>
                <a:gridCol w="452441"/>
                <a:gridCol w="452441"/>
                <a:gridCol w="452441"/>
                <a:gridCol w="452441"/>
              </a:tblGrid>
              <a:tr h="42862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3" name="Группа 2"/>
          <p:cNvGrpSpPr/>
          <p:nvPr/>
        </p:nvGrpSpPr>
        <p:grpSpPr>
          <a:xfrm>
            <a:off x="4643438" y="1739947"/>
            <a:ext cx="4000528" cy="1060145"/>
            <a:chOff x="4643438" y="1739947"/>
            <a:chExt cx="4000528" cy="1060145"/>
          </a:xfrm>
        </p:grpSpPr>
        <p:sp>
          <p:nvSpPr>
            <p:cNvPr id="37" name="TextBox 36"/>
            <p:cNvSpPr txBox="1"/>
            <p:nvPr/>
          </p:nvSpPr>
          <p:spPr>
            <a:xfrm>
              <a:off x="4643438" y="2276872"/>
              <a:ext cx="1071570" cy="523220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5 + </a:t>
              </a:r>
              <a:r>
                <a:rPr lang="ru-RU" sz="28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4</a:t>
              </a:r>
              <a:endPara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" name="Блок-схема: узел 43"/>
            <p:cNvSpPr/>
            <p:nvPr/>
          </p:nvSpPr>
          <p:spPr>
            <a:xfrm>
              <a:off x="4714876" y="1739947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5" name="Блок-схема: узел 44"/>
            <p:cNvSpPr/>
            <p:nvPr/>
          </p:nvSpPr>
          <p:spPr>
            <a:xfrm>
              <a:off x="5143504" y="1739947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6" name="Блок-схема: узел 45"/>
            <p:cNvSpPr/>
            <p:nvPr/>
          </p:nvSpPr>
          <p:spPr>
            <a:xfrm>
              <a:off x="5572132" y="1739947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7" name="Блок-схема: узел 46"/>
            <p:cNvSpPr/>
            <p:nvPr/>
          </p:nvSpPr>
          <p:spPr>
            <a:xfrm>
              <a:off x="6058751" y="1739947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Блок-схема: узел 47"/>
            <p:cNvSpPr/>
            <p:nvPr/>
          </p:nvSpPr>
          <p:spPr>
            <a:xfrm>
              <a:off x="6500826" y="1739947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9" name="Блок-схема: узел 48"/>
            <p:cNvSpPr/>
            <p:nvPr/>
          </p:nvSpPr>
          <p:spPr>
            <a:xfrm>
              <a:off x="6929454" y="1739947"/>
              <a:ext cx="357190" cy="357190"/>
            </a:xfrm>
            <a:prstGeom prst="flowChartConnector">
              <a:avLst/>
            </a:prstGeom>
            <a:solidFill>
              <a:srgbClr val="7030A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0" name="Блок-схема: узел 49"/>
            <p:cNvSpPr/>
            <p:nvPr/>
          </p:nvSpPr>
          <p:spPr>
            <a:xfrm>
              <a:off x="7402626" y="1739947"/>
              <a:ext cx="357190" cy="357190"/>
            </a:xfrm>
            <a:prstGeom prst="flowChartConnector">
              <a:avLst/>
            </a:prstGeom>
            <a:solidFill>
              <a:srgbClr val="7030A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Блок-схема: узел 50"/>
            <p:cNvSpPr/>
            <p:nvPr/>
          </p:nvSpPr>
          <p:spPr>
            <a:xfrm>
              <a:off x="7858148" y="1739947"/>
              <a:ext cx="357190" cy="357190"/>
            </a:xfrm>
            <a:prstGeom prst="flowChartConnector">
              <a:avLst/>
            </a:prstGeom>
            <a:solidFill>
              <a:srgbClr val="7030A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Блок-схема: узел 51"/>
            <p:cNvSpPr/>
            <p:nvPr/>
          </p:nvSpPr>
          <p:spPr>
            <a:xfrm>
              <a:off x="8286776" y="1739947"/>
              <a:ext cx="357190" cy="357190"/>
            </a:xfrm>
            <a:prstGeom prst="flowChartConnector">
              <a:avLst/>
            </a:prstGeom>
            <a:solidFill>
              <a:srgbClr val="7030A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53" name="Прямоугольник 52"/>
          <p:cNvSpPr/>
          <p:nvPr/>
        </p:nvSpPr>
        <p:spPr>
          <a:xfrm>
            <a:off x="4063782" y="2276872"/>
            <a:ext cx="364202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4071934" y="2924944"/>
            <a:ext cx="364202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2786050" y="2911673"/>
            <a:ext cx="364202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5072066" y="2911673"/>
            <a:ext cx="364202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800" dirty="0">
              <a:solidFill>
                <a:schemeClr val="bg1"/>
              </a:solidFill>
            </a:endParaRPr>
          </a:p>
        </p:txBody>
      </p:sp>
      <p:cxnSp>
        <p:nvCxnSpPr>
          <p:cNvPr id="58" name="Прямая соединительная линия 57"/>
          <p:cNvCxnSpPr/>
          <p:nvPr/>
        </p:nvCxnSpPr>
        <p:spPr>
          <a:xfrm>
            <a:off x="214282" y="3573016"/>
            <a:ext cx="8643998" cy="1588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Прямоугольник 72"/>
          <p:cNvSpPr/>
          <p:nvPr/>
        </p:nvSpPr>
        <p:spPr>
          <a:xfrm>
            <a:off x="4000496" y="4359404"/>
            <a:ext cx="385042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4071934" y="5073784"/>
            <a:ext cx="364202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2786050" y="5060513"/>
            <a:ext cx="364202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5072066" y="5060513"/>
            <a:ext cx="364202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77" name="Нашивка 76"/>
          <p:cNvSpPr/>
          <p:nvPr/>
        </p:nvSpPr>
        <p:spPr>
          <a:xfrm>
            <a:off x="3954189" y="5966120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8" name="Нашивка 77"/>
          <p:cNvSpPr/>
          <p:nvPr/>
        </p:nvSpPr>
        <p:spPr>
          <a:xfrm>
            <a:off x="3954189" y="5966120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9" name="Нашивка 78"/>
          <p:cNvSpPr/>
          <p:nvPr/>
        </p:nvSpPr>
        <p:spPr>
          <a:xfrm>
            <a:off x="3954189" y="5966120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0" name="Нашивка 79"/>
          <p:cNvSpPr/>
          <p:nvPr/>
        </p:nvSpPr>
        <p:spPr>
          <a:xfrm>
            <a:off x="3954189" y="5966120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1" name="Нашивка 80"/>
          <p:cNvSpPr/>
          <p:nvPr/>
        </p:nvSpPr>
        <p:spPr>
          <a:xfrm rot="10800000">
            <a:off x="5015275" y="6012254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2" name="Нашивка 81"/>
          <p:cNvSpPr/>
          <p:nvPr/>
        </p:nvSpPr>
        <p:spPr>
          <a:xfrm rot="10800000">
            <a:off x="5015275" y="6012254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3" name="Нашивка 82"/>
          <p:cNvSpPr/>
          <p:nvPr/>
        </p:nvSpPr>
        <p:spPr>
          <a:xfrm rot="10800000">
            <a:off x="5015275" y="6012254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4" name="Нашивка 83"/>
          <p:cNvSpPr/>
          <p:nvPr/>
        </p:nvSpPr>
        <p:spPr>
          <a:xfrm rot="10800000">
            <a:off x="5015275" y="6012254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8" name="Равно 87"/>
          <p:cNvSpPr/>
          <p:nvPr/>
        </p:nvSpPr>
        <p:spPr>
          <a:xfrm>
            <a:off x="4369397" y="6036507"/>
            <a:ext cx="507476" cy="230671"/>
          </a:xfrm>
          <a:prstGeom prst="mathEqual">
            <a:avLst>
              <a:gd name="adj1" fmla="val 23520"/>
              <a:gd name="adj2" fmla="val 20535"/>
            </a:avLst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7" name="Равно 66"/>
          <p:cNvSpPr/>
          <p:nvPr/>
        </p:nvSpPr>
        <p:spPr>
          <a:xfrm>
            <a:off x="4369075" y="6033547"/>
            <a:ext cx="507476" cy="230671"/>
          </a:xfrm>
          <a:prstGeom prst="mathEqual">
            <a:avLst>
              <a:gd name="adj1" fmla="val 23520"/>
              <a:gd name="adj2" fmla="val 20535"/>
            </a:avLst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8" name="Равно 67"/>
          <p:cNvSpPr/>
          <p:nvPr/>
        </p:nvSpPr>
        <p:spPr>
          <a:xfrm>
            <a:off x="4360510" y="6030580"/>
            <a:ext cx="507476" cy="230671"/>
          </a:xfrm>
          <a:prstGeom prst="mathEqual">
            <a:avLst>
              <a:gd name="adj1" fmla="val 23520"/>
              <a:gd name="adj2" fmla="val 20535"/>
            </a:avLst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9" name="Равно 68"/>
          <p:cNvSpPr/>
          <p:nvPr/>
        </p:nvSpPr>
        <p:spPr>
          <a:xfrm>
            <a:off x="4360188" y="6027620"/>
            <a:ext cx="507476" cy="230671"/>
          </a:xfrm>
          <a:prstGeom prst="mathEqual">
            <a:avLst>
              <a:gd name="adj1" fmla="val 23520"/>
              <a:gd name="adj2" fmla="val 20535"/>
            </a:avLst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21428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Прямоугольник 88"/>
          <p:cNvSpPr/>
          <p:nvPr/>
        </p:nvSpPr>
        <p:spPr>
          <a:xfrm>
            <a:off x="53955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89959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1" name="Прямоугольник 90"/>
          <p:cNvSpPr/>
          <p:nvPr/>
        </p:nvSpPr>
        <p:spPr>
          <a:xfrm>
            <a:off x="125963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2" name="Прямоугольник 91"/>
          <p:cNvSpPr/>
          <p:nvPr/>
        </p:nvSpPr>
        <p:spPr>
          <a:xfrm>
            <a:off x="1691680" y="5858108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2123728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4" name="Прямоугольник 93"/>
          <p:cNvSpPr/>
          <p:nvPr/>
        </p:nvSpPr>
        <p:spPr>
          <a:xfrm>
            <a:off x="2483768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5" name="Прямоугольник 94"/>
          <p:cNvSpPr/>
          <p:nvPr/>
        </p:nvSpPr>
        <p:spPr>
          <a:xfrm>
            <a:off x="21428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6" name="Прямоугольник 95"/>
          <p:cNvSpPr/>
          <p:nvPr/>
        </p:nvSpPr>
        <p:spPr>
          <a:xfrm>
            <a:off x="53955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7" name="Прямоугольник 96"/>
          <p:cNvSpPr/>
          <p:nvPr/>
        </p:nvSpPr>
        <p:spPr>
          <a:xfrm>
            <a:off x="89959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8" name="Прямоугольник 97"/>
          <p:cNvSpPr/>
          <p:nvPr/>
        </p:nvSpPr>
        <p:spPr>
          <a:xfrm>
            <a:off x="125963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9" name="Прямоугольник 98"/>
          <p:cNvSpPr/>
          <p:nvPr/>
        </p:nvSpPr>
        <p:spPr>
          <a:xfrm>
            <a:off x="1691680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2123728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" name="Прямоугольник 100"/>
          <p:cNvSpPr/>
          <p:nvPr/>
        </p:nvSpPr>
        <p:spPr>
          <a:xfrm>
            <a:off x="2483768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" name="Прямоугольник 101"/>
          <p:cNvSpPr/>
          <p:nvPr/>
        </p:nvSpPr>
        <p:spPr>
          <a:xfrm>
            <a:off x="21428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3" name="Прямоугольник 102"/>
          <p:cNvSpPr/>
          <p:nvPr/>
        </p:nvSpPr>
        <p:spPr>
          <a:xfrm>
            <a:off x="53955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4" name="Прямоугольник 103"/>
          <p:cNvSpPr/>
          <p:nvPr/>
        </p:nvSpPr>
        <p:spPr>
          <a:xfrm>
            <a:off x="89959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5" name="Прямоугольник 104"/>
          <p:cNvSpPr/>
          <p:nvPr/>
        </p:nvSpPr>
        <p:spPr>
          <a:xfrm>
            <a:off x="125963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6" name="Прямоугольник 105"/>
          <p:cNvSpPr/>
          <p:nvPr/>
        </p:nvSpPr>
        <p:spPr>
          <a:xfrm>
            <a:off x="1691680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7" name="Прямоугольник 106"/>
          <p:cNvSpPr/>
          <p:nvPr/>
        </p:nvSpPr>
        <p:spPr>
          <a:xfrm>
            <a:off x="2123728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Прямоугольник 107"/>
          <p:cNvSpPr/>
          <p:nvPr/>
        </p:nvSpPr>
        <p:spPr>
          <a:xfrm>
            <a:off x="2483768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9" name="Прямоугольник 108"/>
          <p:cNvSpPr/>
          <p:nvPr/>
        </p:nvSpPr>
        <p:spPr>
          <a:xfrm>
            <a:off x="21428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0" name="Прямоугольник 109"/>
          <p:cNvSpPr/>
          <p:nvPr/>
        </p:nvSpPr>
        <p:spPr>
          <a:xfrm>
            <a:off x="53955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1" name="Прямоугольник 110"/>
          <p:cNvSpPr/>
          <p:nvPr/>
        </p:nvSpPr>
        <p:spPr>
          <a:xfrm>
            <a:off x="89959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2" name="Прямоугольник 111"/>
          <p:cNvSpPr/>
          <p:nvPr/>
        </p:nvSpPr>
        <p:spPr>
          <a:xfrm>
            <a:off x="125963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3" name="Прямоугольник 112"/>
          <p:cNvSpPr/>
          <p:nvPr/>
        </p:nvSpPr>
        <p:spPr>
          <a:xfrm>
            <a:off x="1691680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Прямоугольник 113"/>
          <p:cNvSpPr/>
          <p:nvPr/>
        </p:nvSpPr>
        <p:spPr>
          <a:xfrm>
            <a:off x="2123728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5" name="Прямоугольник 114"/>
          <p:cNvSpPr/>
          <p:nvPr/>
        </p:nvSpPr>
        <p:spPr>
          <a:xfrm>
            <a:off x="2483768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6" name="Прямоугольник 115"/>
          <p:cNvSpPr/>
          <p:nvPr/>
        </p:nvSpPr>
        <p:spPr>
          <a:xfrm>
            <a:off x="2843808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7" name="Прямоугольник 116"/>
          <p:cNvSpPr/>
          <p:nvPr/>
        </p:nvSpPr>
        <p:spPr>
          <a:xfrm>
            <a:off x="3275856" y="5858108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8" name="Прямоугольник 117"/>
          <p:cNvSpPr/>
          <p:nvPr/>
        </p:nvSpPr>
        <p:spPr>
          <a:xfrm>
            <a:off x="3275856" y="5855238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9" name="Прямоугольник 118"/>
          <p:cNvSpPr/>
          <p:nvPr/>
        </p:nvSpPr>
        <p:spPr>
          <a:xfrm>
            <a:off x="3275856" y="5858108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Прямоугольник 119"/>
          <p:cNvSpPr/>
          <p:nvPr/>
        </p:nvSpPr>
        <p:spPr>
          <a:xfrm>
            <a:off x="3275856" y="5855238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1" name="Нашивка 120"/>
          <p:cNvSpPr/>
          <p:nvPr/>
        </p:nvSpPr>
        <p:spPr>
          <a:xfrm rot="10800000">
            <a:off x="5013437" y="6021288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3" name="Прямоугольник 122"/>
          <p:cNvSpPr/>
          <p:nvPr/>
        </p:nvSpPr>
        <p:spPr>
          <a:xfrm>
            <a:off x="2843808" y="5868869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4" name="Прямоугольник 123"/>
          <p:cNvSpPr/>
          <p:nvPr/>
        </p:nvSpPr>
        <p:spPr>
          <a:xfrm>
            <a:off x="3275856" y="5859052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5" name="Прямоугольник 124"/>
          <p:cNvSpPr/>
          <p:nvPr/>
        </p:nvSpPr>
        <p:spPr>
          <a:xfrm>
            <a:off x="2843808" y="5877272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Нашивка 125"/>
          <p:cNvSpPr/>
          <p:nvPr/>
        </p:nvSpPr>
        <p:spPr>
          <a:xfrm rot="10800000">
            <a:off x="5004049" y="6021288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7" name="Нашивка 126"/>
          <p:cNvSpPr/>
          <p:nvPr/>
        </p:nvSpPr>
        <p:spPr>
          <a:xfrm rot="10800000">
            <a:off x="4076209" y="4436477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0" name="Прямоугольник 129"/>
          <p:cNvSpPr/>
          <p:nvPr/>
        </p:nvSpPr>
        <p:spPr>
          <a:xfrm>
            <a:off x="3275856" y="5877272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1" name="Прямоугольник 130"/>
          <p:cNvSpPr/>
          <p:nvPr/>
        </p:nvSpPr>
        <p:spPr>
          <a:xfrm>
            <a:off x="1259632" y="5877272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77" name="Прямая соединительная линия 176"/>
          <p:cNvCxnSpPr/>
          <p:nvPr/>
        </p:nvCxnSpPr>
        <p:spPr>
          <a:xfrm rot="5400000">
            <a:off x="2535256" y="3863898"/>
            <a:ext cx="428628" cy="28575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Прямая соединительная линия 177"/>
          <p:cNvCxnSpPr/>
          <p:nvPr/>
        </p:nvCxnSpPr>
        <p:spPr>
          <a:xfrm rot="5400000">
            <a:off x="2988394" y="3863898"/>
            <a:ext cx="428628" cy="28575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Группа 5"/>
          <p:cNvGrpSpPr/>
          <p:nvPr/>
        </p:nvGrpSpPr>
        <p:grpSpPr>
          <a:xfrm>
            <a:off x="4606958" y="3792460"/>
            <a:ext cx="3929090" cy="1094724"/>
            <a:chOff x="4606958" y="3792460"/>
            <a:chExt cx="3929090" cy="1094724"/>
          </a:xfrm>
        </p:grpSpPr>
        <p:sp>
          <p:nvSpPr>
            <p:cNvPr id="167" name="Блок-схема: узел 166"/>
            <p:cNvSpPr/>
            <p:nvPr/>
          </p:nvSpPr>
          <p:spPr>
            <a:xfrm>
              <a:off x="4606958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8" name="Блок-схема: узел 167"/>
            <p:cNvSpPr/>
            <p:nvPr/>
          </p:nvSpPr>
          <p:spPr>
            <a:xfrm>
              <a:off x="5035586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9" name="Блок-схема: узел 168"/>
            <p:cNvSpPr/>
            <p:nvPr/>
          </p:nvSpPr>
          <p:spPr>
            <a:xfrm>
              <a:off x="5464214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0" name="Блок-схема: узел 169"/>
            <p:cNvSpPr/>
            <p:nvPr/>
          </p:nvSpPr>
          <p:spPr>
            <a:xfrm>
              <a:off x="5923939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1" name="Блок-схема: узел 170"/>
            <p:cNvSpPr/>
            <p:nvPr/>
          </p:nvSpPr>
          <p:spPr>
            <a:xfrm>
              <a:off x="6392908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2" name="Блок-схема: узел 171"/>
            <p:cNvSpPr/>
            <p:nvPr/>
          </p:nvSpPr>
          <p:spPr>
            <a:xfrm>
              <a:off x="6821536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3" name="Блок-схема: узел 172"/>
            <p:cNvSpPr/>
            <p:nvPr/>
          </p:nvSpPr>
          <p:spPr>
            <a:xfrm>
              <a:off x="7321602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4" name="Блок-схема: узел 173"/>
            <p:cNvSpPr/>
            <p:nvPr/>
          </p:nvSpPr>
          <p:spPr>
            <a:xfrm>
              <a:off x="7750230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5" name="Блок-схема: узел 174"/>
            <p:cNvSpPr/>
            <p:nvPr/>
          </p:nvSpPr>
          <p:spPr>
            <a:xfrm>
              <a:off x="8178858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79" name="Прямая соединительная линия 178"/>
            <p:cNvCxnSpPr/>
            <p:nvPr/>
          </p:nvCxnSpPr>
          <p:spPr>
            <a:xfrm rot="5400000">
              <a:off x="7250164" y="3863898"/>
              <a:ext cx="428628" cy="28575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Прямая соединительная линия 179"/>
            <p:cNvCxnSpPr/>
            <p:nvPr/>
          </p:nvCxnSpPr>
          <p:spPr>
            <a:xfrm rot="5400000">
              <a:off x="7678792" y="3863898"/>
              <a:ext cx="428628" cy="28575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Прямая соединительная линия 180"/>
            <p:cNvCxnSpPr/>
            <p:nvPr/>
          </p:nvCxnSpPr>
          <p:spPr>
            <a:xfrm rot="5400000">
              <a:off x="8178858" y="3863898"/>
              <a:ext cx="428628" cy="28575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TextBox 71"/>
            <p:cNvSpPr txBox="1"/>
            <p:nvPr/>
          </p:nvSpPr>
          <p:spPr>
            <a:xfrm>
              <a:off x="4628819" y="4363964"/>
              <a:ext cx="1071570" cy="523220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7</a:t>
              </a:r>
              <a:r>
                <a:rPr lang="ru-RU" sz="28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28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- 3</a:t>
              </a:r>
              <a:endPara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08" name="Прямоугольник 207"/>
          <p:cNvSpPr/>
          <p:nvPr/>
        </p:nvSpPr>
        <p:spPr>
          <a:xfrm>
            <a:off x="3275856" y="5858108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9" name="Равно 208"/>
          <p:cNvSpPr/>
          <p:nvPr/>
        </p:nvSpPr>
        <p:spPr>
          <a:xfrm>
            <a:off x="3958507" y="2423146"/>
            <a:ext cx="507476" cy="230671"/>
          </a:xfrm>
          <a:prstGeom prst="mathEqual">
            <a:avLst>
              <a:gd name="adj1" fmla="val 23520"/>
              <a:gd name="adj2" fmla="val 20535"/>
            </a:avLst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2" name="Прямоугольник 131"/>
          <p:cNvSpPr/>
          <p:nvPr/>
        </p:nvSpPr>
        <p:spPr>
          <a:xfrm>
            <a:off x="7175345" y="116061"/>
            <a:ext cx="18611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133" name="TextBox 132"/>
          <p:cNvSpPr txBox="1"/>
          <p:nvPr/>
        </p:nvSpPr>
        <p:spPr>
          <a:xfrm>
            <a:off x="107504" y="620688"/>
            <a:ext cx="88936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Запишите выражения в тетрадь к моделям и сравните их значения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6607979" y="5809947"/>
            <a:ext cx="2047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149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1.11111E-6 L 0.15226 -0.5182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04" y="-259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1.11111E-6 L -0.0526 -0.42384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39" y="-212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1.11111E-6 L 0.44375 -0.51829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187" y="-259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1.11111E-6 L 0.19948 -0.43704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965" y="-218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1.85185E-6 L -0.03593 -0.42708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06" y="-213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1.11111E-6 L -0.04461 -0.22708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40" y="-113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1.11111E-6 L 0.11806 -0.11944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03" y="-59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3.7037E-6 L 0.14948 -0.21783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465" y="-109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6 2.96296E-6 L 0.32812 -0.12037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267" y="-60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1.11111E-6 L -0.10174 -0.13194 " pathEditMode="relative" rAng="0" ptsTypes="AA">
                                      <p:cBhvr>
                                        <p:cTn id="63" dur="2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87" y="-65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 animBg="1"/>
      <p:bldP spid="92" grpId="0"/>
      <p:bldP spid="93" grpId="0"/>
      <p:bldP spid="112" grpId="0"/>
      <p:bldP spid="113" grpId="0"/>
      <p:bldP spid="117" grpId="0"/>
      <p:bldP spid="125" grpId="0"/>
      <p:bldP spid="126" grpId="0" animBg="1"/>
      <p:bldP spid="127" grpId="0" animBg="1"/>
      <p:bldP spid="130" grpId="0"/>
      <p:bldP spid="208" grpId="0"/>
      <p:bldP spid="20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6" name="Таблица 1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6806475"/>
              </p:ext>
            </p:extLst>
          </p:nvPr>
        </p:nvGraphicFramePr>
        <p:xfrm>
          <a:off x="4535520" y="3756741"/>
          <a:ext cx="4071969" cy="3923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441"/>
                <a:gridCol w="452441"/>
                <a:gridCol w="452441"/>
                <a:gridCol w="452441"/>
                <a:gridCol w="452441"/>
                <a:gridCol w="452441"/>
                <a:gridCol w="452441"/>
                <a:gridCol w="452441"/>
                <a:gridCol w="452441"/>
              </a:tblGrid>
              <a:tr h="39233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3431687"/>
              </p:ext>
            </p:extLst>
          </p:nvPr>
        </p:nvGraphicFramePr>
        <p:xfrm>
          <a:off x="373492" y="3716462"/>
          <a:ext cx="3580696" cy="5000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7587"/>
                <a:gridCol w="447587"/>
                <a:gridCol w="447587"/>
                <a:gridCol w="447587"/>
                <a:gridCol w="447587"/>
                <a:gridCol w="447587"/>
                <a:gridCol w="447587"/>
                <a:gridCol w="447587"/>
              </a:tblGrid>
              <a:tr h="50006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38" name="Группа 37"/>
          <p:cNvGrpSpPr/>
          <p:nvPr/>
        </p:nvGrpSpPr>
        <p:grpSpPr>
          <a:xfrm>
            <a:off x="179512" y="1748772"/>
            <a:ext cx="3507540" cy="1051320"/>
            <a:chOff x="179512" y="1748772"/>
            <a:chExt cx="3507540" cy="1051320"/>
          </a:xfrm>
        </p:grpSpPr>
        <p:sp>
          <p:nvSpPr>
            <p:cNvPr id="36" name="TextBox 35"/>
            <p:cNvSpPr txBox="1"/>
            <p:nvPr/>
          </p:nvSpPr>
          <p:spPr>
            <a:xfrm>
              <a:off x="2411760" y="2276872"/>
              <a:ext cx="1143008" cy="523220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4</a:t>
              </a:r>
              <a:r>
                <a:rPr lang="ru-RU" sz="28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 -  </a:t>
              </a:r>
              <a:r>
                <a:rPr lang="ru-RU" sz="28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5</a:t>
              </a:r>
              <a:endPara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5" name="Группа 34"/>
            <p:cNvGrpSpPr/>
            <p:nvPr/>
          </p:nvGrpSpPr>
          <p:grpSpPr>
            <a:xfrm>
              <a:off x="179512" y="1748772"/>
              <a:ext cx="3507540" cy="357190"/>
              <a:chOff x="179512" y="1748772"/>
              <a:chExt cx="3507540" cy="357190"/>
            </a:xfrm>
          </p:grpSpPr>
          <p:sp>
            <p:nvSpPr>
              <p:cNvPr id="8" name="Блок-схема: узел 7"/>
              <p:cNvSpPr/>
              <p:nvPr/>
            </p:nvSpPr>
            <p:spPr>
              <a:xfrm>
                <a:off x="3329862" y="1748772"/>
                <a:ext cx="357190" cy="357190"/>
              </a:xfrm>
              <a:prstGeom prst="flowChartConnector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9" name="Блок-схема: узел 8"/>
              <p:cNvSpPr/>
              <p:nvPr/>
            </p:nvSpPr>
            <p:spPr>
              <a:xfrm>
                <a:off x="2879812" y="1748772"/>
                <a:ext cx="357190" cy="357190"/>
              </a:xfrm>
              <a:prstGeom prst="flowChartConnector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" name="Блок-схема: узел 9"/>
              <p:cNvSpPr/>
              <p:nvPr/>
            </p:nvSpPr>
            <p:spPr>
              <a:xfrm>
                <a:off x="2429762" y="1748772"/>
                <a:ext cx="357190" cy="357190"/>
              </a:xfrm>
              <a:prstGeom prst="flowChartConnector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" name="Блок-схема: узел 10"/>
              <p:cNvSpPr/>
              <p:nvPr/>
            </p:nvSpPr>
            <p:spPr>
              <a:xfrm>
                <a:off x="1979712" y="1748772"/>
                <a:ext cx="357190" cy="357190"/>
              </a:xfrm>
              <a:prstGeom prst="flowChartConnector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" name="Блок-схема: узел 11"/>
              <p:cNvSpPr/>
              <p:nvPr/>
            </p:nvSpPr>
            <p:spPr>
              <a:xfrm>
                <a:off x="1529662" y="1748772"/>
                <a:ext cx="357190" cy="357190"/>
              </a:xfrm>
              <a:prstGeom prst="flowChartConnector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3" name="Блок-схема: узел 12"/>
              <p:cNvSpPr/>
              <p:nvPr/>
            </p:nvSpPr>
            <p:spPr>
              <a:xfrm>
                <a:off x="1079612" y="1748772"/>
                <a:ext cx="357190" cy="357190"/>
              </a:xfrm>
              <a:prstGeom prst="flowChartConnector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4" name="Блок-схема: узел 13"/>
              <p:cNvSpPr/>
              <p:nvPr/>
            </p:nvSpPr>
            <p:spPr>
              <a:xfrm>
                <a:off x="629562" y="1748772"/>
                <a:ext cx="357190" cy="357190"/>
              </a:xfrm>
              <a:prstGeom prst="flowChartConnector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5" name="Блок-схема: узел 14"/>
              <p:cNvSpPr/>
              <p:nvPr/>
            </p:nvSpPr>
            <p:spPr>
              <a:xfrm>
                <a:off x="179512" y="1748772"/>
                <a:ext cx="357190" cy="357190"/>
              </a:xfrm>
              <a:prstGeom prst="flowChartConnector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3" name="Группа 2"/>
          <p:cNvGrpSpPr/>
          <p:nvPr/>
        </p:nvGrpSpPr>
        <p:grpSpPr>
          <a:xfrm>
            <a:off x="4643438" y="1739947"/>
            <a:ext cx="3571900" cy="1060145"/>
            <a:chOff x="4643438" y="1739947"/>
            <a:chExt cx="3571900" cy="1060145"/>
          </a:xfrm>
        </p:grpSpPr>
        <p:sp>
          <p:nvSpPr>
            <p:cNvPr id="37" name="TextBox 36"/>
            <p:cNvSpPr txBox="1"/>
            <p:nvPr/>
          </p:nvSpPr>
          <p:spPr>
            <a:xfrm>
              <a:off x="4643438" y="2276872"/>
              <a:ext cx="1071570" cy="523220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5</a:t>
              </a:r>
              <a:r>
                <a:rPr lang="ru-RU" sz="28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-</a:t>
              </a:r>
              <a:r>
                <a:rPr lang="ru-RU" sz="28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4</a:t>
              </a:r>
              <a:endPara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" name="Блок-схема: узел 43"/>
            <p:cNvSpPr/>
            <p:nvPr/>
          </p:nvSpPr>
          <p:spPr>
            <a:xfrm>
              <a:off x="4714876" y="1739947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5" name="Блок-схема: узел 44"/>
            <p:cNvSpPr/>
            <p:nvPr/>
          </p:nvSpPr>
          <p:spPr>
            <a:xfrm>
              <a:off x="5143504" y="1739947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6" name="Блок-схема: узел 45"/>
            <p:cNvSpPr/>
            <p:nvPr/>
          </p:nvSpPr>
          <p:spPr>
            <a:xfrm>
              <a:off x="5572132" y="1739947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7" name="Блок-схема: узел 46"/>
            <p:cNvSpPr/>
            <p:nvPr/>
          </p:nvSpPr>
          <p:spPr>
            <a:xfrm>
              <a:off x="6058751" y="1739947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Блок-схема: узел 47"/>
            <p:cNvSpPr/>
            <p:nvPr/>
          </p:nvSpPr>
          <p:spPr>
            <a:xfrm>
              <a:off x="6500826" y="1739947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9" name="Блок-схема: узел 48"/>
            <p:cNvSpPr/>
            <p:nvPr/>
          </p:nvSpPr>
          <p:spPr>
            <a:xfrm>
              <a:off x="6929454" y="1739947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0" name="Блок-схема: узел 49"/>
            <p:cNvSpPr/>
            <p:nvPr/>
          </p:nvSpPr>
          <p:spPr>
            <a:xfrm>
              <a:off x="7402626" y="1739947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Блок-схема: узел 50"/>
            <p:cNvSpPr/>
            <p:nvPr/>
          </p:nvSpPr>
          <p:spPr>
            <a:xfrm>
              <a:off x="7858148" y="1739947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" name="Группа 1"/>
          <p:cNvGrpSpPr/>
          <p:nvPr/>
        </p:nvGrpSpPr>
        <p:grpSpPr>
          <a:xfrm>
            <a:off x="422894" y="3787900"/>
            <a:ext cx="3429024" cy="1100424"/>
            <a:chOff x="422894" y="3787900"/>
            <a:chExt cx="3429024" cy="1100424"/>
          </a:xfrm>
        </p:grpSpPr>
        <p:sp>
          <p:nvSpPr>
            <p:cNvPr id="158" name="Блок-схема: узел 157"/>
            <p:cNvSpPr/>
            <p:nvPr/>
          </p:nvSpPr>
          <p:spPr>
            <a:xfrm>
              <a:off x="3036329" y="378790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9" name="Блок-схема: узел 158"/>
            <p:cNvSpPr/>
            <p:nvPr/>
          </p:nvSpPr>
          <p:spPr>
            <a:xfrm>
              <a:off x="2606694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0" name="Блок-схема: узел 159"/>
            <p:cNvSpPr/>
            <p:nvPr/>
          </p:nvSpPr>
          <p:spPr>
            <a:xfrm>
              <a:off x="1728838" y="378904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1" name="Блок-схема: узел 160"/>
            <p:cNvSpPr/>
            <p:nvPr/>
          </p:nvSpPr>
          <p:spPr>
            <a:xfrm>
              <a:off x="3494728" y="378790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2" name="Блок-схема: узел 161"/>
            <p:cNvSpPr/>
            <p:nvPr/>
          </p:nvSpPr>
          <p:spPr>
            <a:xfrm>
              <a:off x="2160478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3" name="Блок-схема: узел 162"/>
            <p:cNvSpPr/>
            <p:nvPr/>
          </p:nvSpPr>
          <p:spPr>
            <a:xfrm>
              <a:off x="1280150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4" name="Блок-схема: узел 163"/>
            <p:cNvSpPr/>
            <p:nvPr/>
          </p:nvSpPr>
          <p:spPr>
            <a:xfrm>
              <a:off x="851522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5" name="Блок-схема: узел 164"/>
            <p:cNvSpPr/>
            <p:nvPr/>
          </p:nvSpPr>
          <p:spPr>
            <a:xfrm>
              <a:off x="422894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7" name="TextBox 206"/>
            <p:cNvSpPr txBox="1"/>
            <p:nvPr/>
          </p:nvSpPr>
          <p:spPr>
            <a:xfrm>
              <a:off x="2389239" y="4365104"/>
              <a:ext cx="1166099" cy="523220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7</a:t>
              </a:r>
              <a:r>
                <a:rPr lang="ru-RU" sz="28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28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- </a:t>
              </a:r>
              <a:r>
                <a:rPr lang="ru-RU" sz="28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3</a:t>
              </a:r>
              <a:endPara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" name="Группа 5"/>
          <p:cNvGrpSpPr/>
          <p:nvPr/>
        </p:nvGrpSpPr>
        <p:grpSpPr>
          <a:xfrm>
            <a:off x="4606958" y="3792460"/>
            <a:ext cx="3929090" cy="1094724"/>
            <a:chOff x="4606958" y="3792460"/>
            <a:chExt cx="3929090" cy="1094724"/>
          </a:xfrm>
        </p:grpSpPr>
        <p:sp>
          <p:nvSpPr>
            <p:cNvPr id="167" name="Блок-схема: узел 166"/>
            <p:cNvSpPr/>
            <p:nvPr/>
          </p:nvSpPr>
          <p:spPr>
            <a:xfrm>
              <a:off x="4606958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8" name="Блок-схема: узел 167"/>
            <p:cNvSpPr/>
            <p:nvPr/>
          </p:nvSpPr>
          <p:spPr>
            <a:xfrm>
              <a:off x="5035586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9" name="Блок-схема: узел 168"/>
            <p:cNvSpPr/>
            <p:nvPr/>
          </p:nvSpPr>
          <p:spPr>
            <a:xfrm>
              <a:off x="5464214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0" name="Блок-схема: узел 169"/>
            <p:cNvSpPr/>
            <p:nvPr/>
          </p:nvSpPr>
          <p:spPr>
            <a:xfrm>
              <a:off x="5923939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1" name="Блок-схема: узел 170"/>
            <p:cNvSpPr/>
            <p:nvPr/>
          </p:nvSpPr>
          <p:spPr>
            <a:xfrm>
              <a:off x="6392908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2" name="Блок-схема: узел 171"/>
            <p:cNvSpPr/>
            <p:nvPr/>
          </p:nvSpPr>
          <p:spPr>
            <a:xfrm>
              <a:off x="6821536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3" name="Блок-схема: узел 172"/>
            <p:cNvSpPr/>
            <p:nvPr/>
          </p:nvSpPr>
          <p:spPr>
            <a:xfrm>
              <a:off x="7321602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4" name="Блок-схема: узел 173"/>
            <p:cNvSpPr/>
            <p:nvPr/>
          </p:nvSpPr>
          <p:spPr>
            <a:xfrm>
              <a:off x="7750230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5" name="Блок-схема: узел 174"/>
            <p:cNvSpPr/>
            <p:nvPr/>
          </p:nvSpPr>
          <p:spPr>
            <a:xfrm>
              <a:off x="8178858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4628819" y="4363964"/>
              <a:ext cx="1071570" cy="523220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7</a:t>
              </a:r>
              <a:r>
                <a:rPr lang="ru-RU" sz="28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28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- </a:t>
              </a:r>
              <a:r>
                <a:rPr lang="ru-RU" sz="28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3</a:t>
              </a:r>
              <a:endPara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128" name="Таблица 1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5234215"/>
              </p:ext>
            </p:extLst>
          </p:nvPr>
        </p:nvGraphicFramePr>
        <p:xfrm>
          <a:off x="139991" y="1700808"/>
          <a:ext cx="3619528" cy="4286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441"/>
                <a:gridCol w="452441"/>
                <a:gridCol w="452441"/>
                <a:gridCol w="452441"/>
                <a:gridCol w="452441"/>
                <a:gridCol w="452441"/>
                <a:gridCol w="452441"/>
                <a:gridCol w="452441"/>
              </a:tblGrid>
              <a:tr h="42862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2" name="Таблица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4171239"/>
              </p:ext>
            </p:extLst>
          </p:nvPr>
        </p:nvGraphicFramePr>
        <p:xfrm>
          <a:off x="4643438" y="1704228"/>
          <a:ext cx="3619528" cy="4286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441"/>
                <a:gridCol w="452441"/>
                <a:gridCol w="452441"/>
                <a:gridCol w="452441"/>
                <a:gridCol w="452441"/>
                <a:gridCol w="452441"/>
                <a:gridCol w="452441"/>
                <a:gridCol w="452441"/>
              </a:tblGrid>
              <a:tr h="42862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3" name="Прямоугольник 52"/>
          <p:cNvSpPr/>
          <p:nvPr/>
        </p:nvSpPr>
        <p:spPr>
          <a:xfrm>
            <a:off x="3954189" y="2276872"/>
            <a:ext cx="473795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4071934" y="2924944"/>
            <a:ext cx="364202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2786050" y="2911673"/>
            <a:ext cx="364202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5072066" y="2911673"/>
            <a:ext cx="364202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800" dirty="0">
              <a:solidFill>
                <a:schemeClr val="bg1"/>
              </a:solidFill>
            </a:endParaRPr>
          </a:p>
        </p:txBody>
      </p:sp>
      <p:cxnSp>
        <p:nvCxnSpPr>
          <p:cNvPr id="58" name="Прямая соединительная линия 57"/>
          <p:cNvCxnSpPr/>
          <p:nvPr/>
        </p:nvCxnSpPr>
        <p:spPr>
          <a:xfrm>
            <a:off x="214282" y="3573016"/>
            <a:ext cx="8643998" cy="1588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Прямоугольник 72"/>
          <p:cNvSpPr/>
          <p:nvPr/>
        </p:nvSpPr>
        <p:spPr>
          <a:xfrm>
            <a:off x="4000496" y="4359404"/>
            <a:ext cx="385042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3954189" y="5073784"/>
            <a:ext cx="481947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2786050" y="5060513"/>
            <a:ext cx="364202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5072066" y="5060513"/>
            <a:ext cx="364202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77" name="Нашивка 76"/>
          <p:cNvSpPr/>
          <p:nvPr/>
        </p:nvSpPr>
        <p:spPr>
          <a:xfrm>
            <a:off x="3954189" y="5966120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8" name="Нашивка 77"/>
          <p:cNvSpPr/>
          <p:nvPr/>
        </p:nvSpPr>
        <p:spPr>
          <a:xfrm>
            <a:off x="3954189" y="5966120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9" name="Нашивка 78"/>
          <p:cNvSpPr/>
          <p:nvPr/>
        </p:nvSpPr>
        <p:spPr>
          <a:xfrm>
            <a:off x="3954189" y="5966120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0" name="Нашивка 79"/>
          <p:cNvSpPr/>
          <p:nvPr/>
        </p:nvSpPr>
        <p:spPr>
          <a:xfrm>
            <a:off x="3954189" y="5966120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1" name="Нашивка 80"/>
          <p:cNvSpPr/>
          <p:nvPr/>
        </p:nvSpPr>
        <p:spPr>
          <a:xfrm rot="10800000">
            <a:off x="5015275" y="6012254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2" name="Нашивка 81"/>
          <p:cNvSpPr/>
          <p:nvPr/>
        </p:nvSpPr>
        <p:spPr>
          <a:xfrm rot="10800000">
            <a:off x="5015275" y="6012254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3" name="Нашивка 82"/>
          <p:cNvSpPr/>
          <p:nvPr/>
        </p:nvSpPr>
        <p:spPr>
          <a:xfrm rot="10800000">
            <a:off x="5015275" y="6012254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4" name="Нашивка 83"/>
          <p:cNvSpPr/>
          <p:nvPr/>
        </p:nvSpPr>
        <p:spPr>
          <a:xfrm rot="10800000">
            <a:off x="5015275" y="6012254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8" name="Равно 87"/>
          <p:cNvSpPr/>
          <p:nvPr/>
        </p:nvSpPr>
        <p:spPr>
          <a:xfrm>
            <a:off x="4369397" y="6036507"/>
            <a:ext cx="507476" cy="230671"/>
          </a:xfrm>
          <a:prstGeom prst="mathEqual">
            <a:avLst>
              <a:gd name="adj1" fmla="val 23520"/>
              <a:gd name="adj2" fmla="val 20535"/>
            </a:avLst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7" name="Равно 66"/>
          <p:cNvSpPr/>
          <p:nvPr/>
        </p:nvSpPr>
        <p:spPr>
          <a:xfrm>
            <a:off x="4369075" y="6033547"/>
            <a:ext cx="507476" cy="230671"/>
          </a:xfrm>
          <a:prstGeom prst="mathEqual">
            <a:avLst>
              <a:gd name="adj1" fmla="val 23520"/>
              <a:gd name="adj2" fmla="val 20535"/>
            </a:avLst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8" name="Равно 67"/>
          <p:cNvSpPr/>
          <p:nvPr/>
        </p:nvSpPr>
        <p:spPr>
          <a:xfrm>
            <a:off x="4360510" y="6030580"/>
            <a:ext cx="507476" cy="230671"/>
          </a:xfrm>
          <a:prstGeom prst="mathEqual">
            <a:avLst>
              <a:gd name="adj1" fmla="val 23520"/>
              <a:gd name="adj2" fmla="val 20535"/>
            </a:avLst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9" name="Равно 68"/>
          <p:cNvSpPr/>
          <p:nvPr/>
        </p:nvSpPr>
        <p:spPr>
          <a:xfrm>
            <a:off x="4360188" y="6021389"/>
            <a:ext cx="507476" cy="230671"/>
          </a:xfrm>
          <a:prstGeom prst="mathEqual">
            <a:avLst>
              <a:gd name="adj1" fmla="val 23520"/>
              <a:gd name="adj2" fmla="val 20535"/>
            </a:avLst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21428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Прямоугольник 88"/>
          <p:cNvSpPr/>
          <p:nvPr/>
        </p:nvSpPr>
        <p:spPr>
          <a:xfrm>
            <a:off x="53955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89959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1" name="Прямоугольник 90"/>
          <p:cNvSpPr/>
          <p:nvPr/>
        </p:nvSpPr>
        <p:spPr>
          <a:xfrm>
            <a:off x="125963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2" name="Прямоугольник 91"/>
          <p:cNvSpPr/>
          <p:nvPr/>
        </p:nvSpPr>
        <p:spPr>
          <a:xfrm>
            <a:off x="1691680" y="5858108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2123728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4" name="Прямоугольник 93"/>
          <p:cNvSpPr/>
          <p:nvPr/>
        </p:nvSpPr>
        <p:spPr>
          <a:xfrm>
            <a:off x="2483768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5" name="Прямоугольник 94"/>
          <p:cNvSpPr/>
          <p:nvPr/>
        </p:nvSpPr>
        <p:spPr>
          <a:xfrm>
            <a:off x="21428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6" name="Прямоугольник 95"/>
          <p:cNvSpPr/>
          <p:nvPr/>
        </p:nvSpPr>
        <p:spPr>
          <a:xfrm>
            <a:off x="53955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7" name="Прямоугольник 96"/>
          <p:cNvSpPr/>
          <p:nvPr/>
        </p:nvSpPr>
        <p:spPr>
          <a:xfrm>
            <a:off x="89959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8" name="Прямоугольник 97"/>
          <p:cNvSpPr/>
          <p:nvPr/>
        </p:nvSpPr>
        <p:spPr>
          <a:xfrm>
            <a:off x="125963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9" name="Прямоугольник 98"/>
          <p:cNvSpPr/>
          <p:nvPr/>
        </p:nvSpPr>
        <p:spPr>
          <a:xfrm>
            <a:off x="1691680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2123728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" name="Прямоугольник 100"/>
          <p:cNvSpPr/>
          <p:nvPr/>
        </p:nvSpPr>
        <p:spPr>
          <a:xfrm>
            <a:off x="2483768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" name="Прямоугольник 101"/>
          <p:cNvSpPr/>
          <p:nvPr/>
        </p:nvSpPr>
        <p:spPr>
          <a:xfrm>
            <a:off x="21428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3" name="Прямоугольник 102"/>
          <p:cNvSpPr/>
          <p:nvPr/>
        </p:nvSpPr>
        <p:spPr>
          <a:xfrm>
            <a:off x="53955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4" name="Прямоугольник 103"/>
          <p:cNvSpPr/>
          <p:nvPr/>
        </p:nvSpPr>
        <p:spPr>
          <a:xfrm>
            <a:off x="89959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5" name="Прямоугольник 104"/>
          <p:cNvSpPr/>
          <p:nvPr/>
        </p:nvSpPr>
        <p:spPr>
          <a:xfrm>
            <a:off x="125963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6" name="Прямоугольник 105"/>
          <p:cNvSpPr/>
          <p:nvPr/>
        </p:nvSpPr>
        <p:spPr>
          <a:xfrm>
            <a:off x="1691680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7" name="Прямоугольник 106"/>
          <p:cNvSpPr/>
          <p:nvPr/>
        </p:nvSpPr>
        <p:spPr>
          <a:xfrm>
            <a:off x="2123728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Прямоугольник 107"/>
          <p:cNvSpPr/>
          <p:nvPr/>
        </p:nvSpPr>
        <p:spPr>
          <a:xfrm>
            <a:off x="2483768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9" name="Прямоугольник 108"/>
          <p:cNvSpPr/>
          <p:nvPr/>
        </p:nvSpPr>
        <p:spPr>
          <a:xfrm>
            <a:off x="21428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0" name="Прямоугольник 109"/>
          <p:cNvSpPr/>
          <p:nvPr/>
        </p:nvSpPr>
        <p:spPr>
          <a:xfrm>
            <a:off x="53955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1" name="Прямоугольник 110"/>
          <p:cNvSpPr/>
          <p:nvPr/>
        </p:nvSpPr>
        <p:spPr>
          <a:xfrm>
            <a:off x="89959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2" name="Прямоугольник 111"/>
          <p:cNvSpPr/>
          <p:nvPr/>
        </p:nvSpPr>
        <p:spPr>
          <a:xfrm>
            <a:off x="125963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3" name="Прямоугольник 112"/>
          <p:cNvSpPr/>
          <p:nvPr/>
        </p:nvSpPr>
        <p:spPr>
          <a:xfrm>
            <a:off x="1691680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Прямоугольник 113"/>
          <p:cNvSpPr/>
          <p:nvPr/>
        </p:nvSpPr>
        <p:spPr>
          <a:xfrm>
            <a:off x="2123728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5" name="Прямоугольник 114"/>
          <p:cNvSpPr/>
          <p:nvPr/>
        </p:nvSpPr>
        <p:spPr>
          <a:xfrm>
            <a:off x="2483768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6" name="Прямоугольник 115"/>
          <p:cNvSpPr/>
          <p:nvPr/>
        </p:nvSpPr>
        <p:spPr>
          <a:xfrm>
            <a:off x="2843808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7" name="Прямоугольник 116"/>
          <p:cNvSpPr/>
          <p:nvPr/>
        </p:nvSpPr>
        <p:spPr>
          <a:xfrm>
            <a:off x="3275856" y="5858108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8" name="Прямоугольник 117"/>
          <p:cNvSpPr/>
          <p:nvPr/>
        </p:nvSpPr>
        <p:spPr>
          <a:xfrm>
            <a:off x="3275856" y="5855238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9" name="Прямоугольник 118"/>
          <p:cNvSpPr/>
          <p:nvPr/>
        </p:nvSpPr>
        <p:spPr>
          <a:xfrm>
            <a:off x="3275856" y="5858108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Прямоугольник 119"/>
          <p:cNvSpPr/>
          <p:nvPr/>
        </p:nvSpPr>
        <p:spPr>
          <a:xfrm>
            <a:off x="3275856" y="5855238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1" name="Нашивка 120"/>
          <p:cNvSpPr/>
          <p:nvPr/>
        </p:nvSpPr>
        <p:spPr>
          <a:xfrm rot="10800000">
            <a:off x="5013437" y="6021288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3" name="Прямоугольник 122"/>
          <p:cNvSpPr/>
          <p:nvPr/>
        </p:nvSpPr>
        <p:spPr>
          <a:xfrm>
            <a:off x="2843808" y="5868869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4" name="Прямоугольник 123"/>
          <p:cNvSpPr/>
          <p:nvPr/>
        </p:nvSpPr>
        <p:spPr>
          <a:xfrm>
            <a:off x="3275856" y="5859052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5" name="Прямоугольник 124"/>
          <p:cNvSpPr/>
          <p:nvPr/>
        </p:nvSpPr>
        <p:spPr>
          <a:xfrm>
            <a:off x="2843808" y="5877272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Нашивка 125"/>
          <p:cNvSpPr/>
          <p:nvPr/>
        </p:nvSpPr>
        <p:spPr>
          <a:xfrm rot="10800000">
            <a:off x="5004049" y="6021288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1" name="Прямоугольник 130"/>
          <p:cNvSpPr/>
          <p:nvPr/>
        </p:nvSpPr>
        <p:spPr>
          <a:xfrm>
            <a:off x="1259632" y="5877272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2915816" y="1731992"/>
            <a:ext cx="738890" cy="428628"/>
            <a:chOff x="2915816" y="1776236"/>
            <a:chExt cx="738890" cy="428628"/>
          </a:xfrm>
        </p:grpSpPr>
        <p:cxnSp>
          <p:nvCxnSpPr>
            <p:cNvPr id="147" name="Прямая соединительная линия 146"/>
            <p:cNvCxnSpPr/>
            <p:nvPr/>
          </p:nvCxnSpPr>
          <p:spPr>
            <a:xfrm rot="5400000">
              <a:off x="2844378" y="1847674"/>
              <a:ext cx="428628" cy="28575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Прямая соединительная линия 147"/>
            <p:cNvCxnSpPr/>
            <p:nvPr/>
          </p:nvCxnSpPr>
          <p:spPr>
            <a:xfrm rot="5400000">
              <a:off x="3297516" y="1847674"/>
              <a:ext cx="428628" cy="28575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Группа 6"/>
          <p:cNvGrpSpPr/>
          <p:nvPr/>
        </p:nvGrpSpPr>
        <p:grpSpPr>
          <a:xfrm>
            <a:off x="6977760" y="1700808"/>
            <a:ext cx="1194640" cy="428628"/>
            <a:chOff x="6977760" y="1700808"/>
            <a:chExt cx="1194640" cy="428628"/>
          </a:xfrm>
        </p:grpSpPr>
        <p:cxnSp>
          <p:nvCxnSpPr>
            <p:cNvPr id="149" name="Прямая соединительная линия 148"/>
            <p:cNvCxnSpPr/>
            <p:nvPr/>
          </p:nvCxnSpPr>
          <p:spPr>
            <a:xfrm rot="5400000">
              <a:off x="7362072" y="1772246"/>
              <a:ext cx="428628" cy="28575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Прямая соединительная линия 149"/>
            <p:cNvCxnSpPr/>
            <p:nvPr/>
          </p:nvCxnSpPr>
          <p:spPr>
            <a:xfrm rot="5400000">
              <a:off x="7815210" y="1772246"/>
              <a:ext cx="428628" cy="28575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Прямая соединительная линия 150"/>
            <p:cNvCxnSpPr/>
            <p:nvPr/>
          </p:nvCxnSpPr>
          <p:spPr>
            <a:xfrm rot="5400000">
              <a:off x="6906322" y="1772246"/>
              <a:ext cx="428628" cy="28575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7" name="Прямоугольник 156"/>
          <p:cNvSpPr/>
          <p:nvPr/>
        </p:nvSpPr>
        <p:spPr>
          <a:xfrm>
            <a:off x="2833554" y="5882192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3" name="Прямоугольник 182"/>
          <p:cNvSpPr/>
          <p:nvPr/>
        </p:nvSpPr>
        <p:spPr>
          <a:xfrm>
            <a:off x="2843808" y="5885872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4" name="Прямоугольник 183"/>
          <p:cNvSpPr/>
          <p:nvPr/>
        </p:nvSpPr>
        <p:spPr>
          <a:xfrm>
            <a:off x="1691680" y="5862524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5" name="Прямоугольник 184"/>
          <p:cNvSpPr/>
          <p:nvPr/>
        </p:nvSpPr>
        <p:spPr>
          <a:xfrm>
            <a:off x="899592" y="5849508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6" name="Прямоугольник 185"/>
          <p:cNvSpPr/>
          <p:nvPr/>
        </p:nvSpPr>
        <p:spPr>
          <a:xfrm>
            <a:off x="2123728" y="586930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7" name="Прямоугольник 186"/>
          <p:cNvSpPr/>
          <p:nvPr/>
        </p:nvSpPr>
        <p:spPr>
          <a:xfrm>
            <a:off x="899592" y="5852912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7" name="Группа 16"/>
          <p:cNvGrpSpPr/>
          <p:nvPr/>
        </p:nvGrpSpPr>
        <p:grpSpPr>
          <a:xfrm>
            <a:off x="1765968" y="3789714"/>
            <a:ext cx="2054855" cy="431374"/>
            <a:chOff x="6039471" y="2694613"/>
            <a:chExt cx="2054855" cy="431374"/>
          </a:xfrm>
        </p:grpSpPr>
        <p:cxnSp>
          <p:nvCxnSpPr>
            <p:cNvPr id="190" name="Прямая соединительная линия 189"/>
            <p:cNvCxnSpPr/>
            <p:nvPr/>
          </p:nvCxnSpPr>
          <p:spPr>
            <a:xfrm rot="5400000">
              <a:off x="7283998" y="2766051"/>
              <a:ext cx="428628" cy="28575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Прямая соединительная линия 190"/>
            <p:cNvCxnSpPr/>
            <p:nvPr/>
          </p:nvCxnSpPr>
          <p:spPr>
            <a:xfrm rot="5400000">
              <a:off x="7737136" y="2766051"/>
              <a:ext cx="428628" cy="28575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Прямая соединительная линия 191"/>
            <p:cNvCxnSpPr/>
            <p:nvPr/>
          </p:nvCxnSpPr>
          <p:spPr>
            <a:xfrm rot="5400000">
              <a:off x="6828248" y="2766051"/>
              <a:ext cx="428628" cy="28575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Прямая соединительная линия 192"/>
            <p:cNvCxnSpPr/>
            <p:nvPr/>
          </p:nvCxnSpPr>
          <p:spPr>
            <a:xfrm rot="5400000">
              <a:off x="6397801" y="2766051"/>
              <a:ext cx="428628" cy="28575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Прямая соединительная линия 193"/>
            <p:cNvCxnSpPr/>
            <p:nvPr/>
          </p:nvCxnSpPr>
          <p:spPr>
            <a:xfrm rot="5400000">
              <a:off x="5968033" y="2768797"/>
              <a:ext cx="428628" cy="28575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Группа 18"/>
          <p:cNvGrpSpPr/>
          <p:nvPr/>
        </p:nvGrpSpPr>
        <p:grpSpPr>
          <a:xfrm>
            <a:off x="5940152" y="3717032"/>
            <a:ext cx="2545428" cy="504055"/>
            <a:chOff x="6250032" y="4056996"/>
            <a:chExt cx="2322498" cy="504055"/>
          </a:xfrm>
        </p:grpSpPr>
        <p:cxnSp>
          <p:nvCxnSpPr>
            <p:cNvPr id="196" name="Прямая соединительная линия 195"/>
            <p:cNvCxnSpPr/>
            <p:nvPr/>
          </p:nvCxnSpPr>
          <p:spPr>
            <a:xfrm rot="5400000">
              <a:off x="7936361" y="4157930"/>
              <a:ext cx="428628" cy="28575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Прямая соединительная линия 196"/>
            <p:cNvCxnSpPr/>
            <p:nvPr/>
          </p:nvCxnSpPr>
          <p:spPr>
            <a:xfrm rot="5400000">
              <a:off x="8215340" y="4203861"/>
              <a:ext cx="428628" cy="28575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Прямая соединительная линия 197"/>
            <p:cNvCxnSpPr/>
            <p:nvPr/>
          </p:nvCxnSpPr>
          <p:spPr>
            <a:xfrm rot="5400000">
              <a:off x="7480611" y="4157930"/>
              <a:ext cx="428628" cy="28575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Прямая соединительная линия 198"/>
            <p:cNvCxnSpPr/>
            <p:nvPr/>
          </p:nvCxnSpPr>
          <p:spPr>
            <a:xfrm rot="5400000">
              <a:off x="7050164" y="4157930"/>
              <a:ext cx="428628" cy="28575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Прямая соединительная линия 199"/>
            <p:cNvCxnSpPr/>
            <p:nvPr/>
          </p:nvCxnSpPr>
          <p:spPr>
            <a:xfrm rot="5400000">
              <a:off x="6620396" y="4160676"/>
              <a:ext cx="428628" cy="28575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Прямая соединительная линия 200"/>
            <p:cNvCxnSpPr/>
            <p:nvPr/>
          </p:nvCxnSpPr>
          <p:spPr>
            <a:xfrm rot="5400000">
              <a:off x="6178594" y="4128434"/>
              <a:ext cx="428628" cy="28575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0" name="Прямоугольник 139"/>
          <p:cNvSpPr/>
          <p:nvPr/>
        </p:nvSpPr>
        <p:spPr>
          <a:xfrm>
            <a:off x="7175345" y="116061"/>
            <a:ext cx="18611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141" name="TextBox 140"/>
          <p:cNvSpPr txBox="1"/>
          <p:nvPr/>
        </p:nvSpPr>
        <p:spPr>
          <a:xfrm>
            <a:off x="107504" y="620688"/>
            <a:ext cx="88936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Запишите выражения в тетрадь к моделям и сравните их значения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1377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6" name="Таблица 1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5095983"/>
              </p:ext>
            </p:extLst>
          </p:nvPr>
        </p:nvGraphicFramePr>
        <p:xfrm>
          <a:off x="4535520" y="3756741"/>
          <a:ext cx="4071969" cy="3923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441"/>
                <a:gridCol w="452441"/>
                <a:gridCol w="452441"/>
                <a:gridCol w="452441"/>
                <a:gridCol w="452441"/>
                <a:gridCol w="452441"/>
                <a:gridCol w="452441"/>
                <a:gridCol w="452441"/>
                <a:gridCol w="452441"/>
              </a:tblGrid>
              <a:tr h="39233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578295"/>
              </p:ext>
            </p:extLst>
          </p:nvPr>
        </p:nvGraphicFramePr>
        <p:xfrm>
          <a:off x="373492" y="3716462"/>
          <a:ext cx="3580696" cy="5000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7587"/>
                <a:gridCol w="447587"/>
                <a:gridCol w="447587"/>
                <a:gridCol w="447587"/>
                <a:gridCol w="447587"/>
                <a:gridCol w="447587"/>
                <a:gridCol w="447587"/>
                <a:gridCol w="447587"/>
              </a:tblGrid>
              <a:tr h="50006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38" name="Группа 37"/>
          <p:cNvGrpSpPr/>
          <p:nvPr/>
        </p:nvGrpSpPr>
        <p:grpSpPr>
          <a:xfrm>
            <a:off x="179512" y="1748772"/>
            <a:ext cx="3507540" cy="1051320"/>
            <a:chOff x="179512" y="1748772"/>
            <a:chExt cx="3507540" cy="1051320"/>
          </a:xfrm>
        </p:grpSpPr>
        <p:sp>
          <p:nvSpPr>
            <p:cNvPr id="36" name="TextBox 35"/>
            <p:cNvSpPr txBox="1"/>
            <p:nvPr/>
          </p:nvSpPr>
          <p:spPr>
            <a:xfrm>
              <a:off x="2411760" y="2276872"/>
              <a:ext cx="1143008" cy="523220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4</a:t>
              </a:r>
              <a:r>
                <a:rPr lang="ru-RU" sz="28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 -  </a:t>
              </a:r>
              <a:r>
                <a:rPr lang="ru-RU" sz="28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5</a:t>
              </a:r>
              <a:endPara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5" name="Группа 34"/>
            <p:cNvGrpSpPr/>
            <p:nvPr/>
          </p:nvGrpSpPr>
          <p:grpSpPr>
            <a:xfrm>
              <a:off x="179512" y="1748772"/>
              <a:ext cx="3507540" cy="357190"/>
              <a:chOff x="179512" y="1748772"/>
              <a:chExt cx="3507540" cy="357190"/>
            </a:xfrm>
          </p:grpSpPr>
          <p:sp>
            <p:nvSpPr>
              <p:cNvPr id="8" name="Блок-схема: узел 7"/>
              <p:cNvSpPr/>
              <p:nvPr/>
            </p:nvSpPr>
            <p:spPr>
              <a:xfrm>
                <a:off x="3329862" y="1748772"/>
                <a:ext cx="357190" cy="357190"/>
              </a:xfrm>
              <a:prstGeom prst="flowChartConnector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9" name="Блок-схема: узел 8"/>
              <p:cNvSpPr/>
              <p:nvPr/>
            </p:nvSpPr>
            <p:spPr>
              <a:xfrm>
                <a:off x="2879812" y="1748772"/>
                <a:ext cx="357190" cy="357190"/>
              </a:xfrm>
              <a:prstGeom prst="flowChartConnector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" name="Блок-схема: узел 9"/>
              <p:cNvSpPr/>
              <p:nvPr/>
            </p:nvSpPr>
            <p:spPr>
              <a:xfrm>
                <a:off x="2429762" y="1748772"/>
                <a:ext cx="357190" cy="357190"/>
              </a:xfrm>
              <a:prstGeom prst="flowChartConnector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" name="Блок-схема: узел 10"/>
              <p:cNvSpPr/>
              <p:nvPr/>
            </p:nvSpPr>
            <p:spPr>
              <a:xfrm>
                <a:off x="1979712" y="1748772"/>
                <a:ext cx="357190" cy="357190"/>
              </a:xfrm>
              <a:prstGeom prst="flowChartConnector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" name="Блок-схема: узел 11"/>
              <p:cNvSpPr/>
              <p:nvPr/>
            </p:nvSpPr>
            <p:spPr>
              <a:xfrm>
                <a:off x="1529662" y="1748772"/>
                <a:ext cx="357190" cy="357190"/>
              </a:xfrm>
              <a:prstGeom prst="flowChartConnector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3" name="Блок-схема: узел 12"/>
              <p:cNvSpPr/>
              <p:nvPr/>
            </p:nvSpPr>
            <p:spPr>
              <a:xfrm>
                <a:off x="1079612" y="1748772"/>
                <a:ext cx="357190" cy="357190"/>
              </a:xfrm>
              <a:prstGeom prst="flowChartConnector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4" name="Блок-схема: узел 13"/>
              <p:cNvSpPr/>
              <p:nvPr/>
            </p:nvSpPr>
            <p:spPr>
              <a:xfrm>
                <a:off x="629562" y="1748772"/>
                <a:ext cx="357190" cy="357190"/>
              </a:xfrm>
              <a:prstGeom prst="flowChartConnector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5" name="Блок-схема: узел 14"/>
              <p:cNvSpPr/>
              <p:nvPr/>
            </p:nvSpPr>
            <p:spPr>
              <a:xfrm>
                <a:off x="179512" y="1748772"/>
                <a:ext cx="357190" cy="357190"/>
              </a:xfrm>
              <a:prstGeom prst="flowChartConnector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3" name="Группа 2"/>
          <p:cNvGrpSpPr/>
          <p:nvPr/>
        </p:nvGrpSpPr>
        <p:grpSpPr>
          <a:xfrm>
            <a:off x="4643438" y="1739947"/>
            <a:ext cx="3571900" cy="1060145"/>
            <a:chOff x="4643438" y="1739947"/>
            <a:chExt cx="3571900" cy="1060145"/>
          </a:xfrm>
        </p:grpSpPr>
        <p:sp>
          <p:nvSpPr>
            <p:cNvPr id="37" name="TextBox 36"/>
            <p:cNvSpPr txBox="1"/>
            <p:nvPr/>
          </p:nvSpPr>
          <p:spPr>
            <a:xfrm>
              <a:off x="4643438" y="2276872"/>
              <a:ext cx="1071570" cy="523220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5</a:t>
              </a:r>
              <a:r>
                <a:rPr lang="ru-RU" sz="28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-</a:t>
              </a:r>
              <a:r>
                <a:rPr lang="ru-RU" sz="28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4</a:t>
              </a:r>
              <a:endPara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" name="Блок-схема: узел 43"/>
            <p:cNvSpPr/>
            <p:nvPr/>
          </p:nvSpPr>
          <p:spPr>
            <a:xfrm>
              <a:off x="4714876" y="1739947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5" name="Блок-схема: узел 44"/>
            <p:cNvSpPr/>
            <p:nvPr/>
          </p:nvSpPr>
          <p:spPr>
            <a:xfrm>
              <a:off x="5143504" y="1739947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6" name="Блок-схема: узел 45"/>
            <p:cNvSpPr/>
            <p:nvPr/>
          </p:nvSpPr>
          <p:spPr>
            <a:xfrm>
              <a:off x="5572132" y="1739947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7" name="Блок-схема: узел 46"/>
            <p:cNvSpPr/>
            <p:nvPr/>
          </p:nvSpPr>
          <p:spPr>
            <a:xfrm>
              <a:off x="6058751" y="1739947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Блок-схема: узел 47"/>
            <p:cNvSpPr/>
            <p:nvPr/>
          </p:nvSpPr>
          <p:spPr>
            <a:xfrm>
              <a:off x="6500826" y="1739947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9" name="Блок-схема: узел 48"/>
            <p:cNvSpPr/>
            <p:nvPr/>
          </p:nvSpPr>
          <p:spPr>
            <a:xfrm>
              <a:off x="6929454" y="1739947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0" name="Блок-схема: узел 49"/>
            <p:cNvSpPr/>
            <p:nvPr/>
          </p:nvSpPr>
          <p:spPr>
            <a:xfrm>
              <a:off x="7402626" y="1739947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Блок-схема: узел 50"/>
            <p:cNvSpPr/>
            <p:nvPr/>
          </p:nvSpPr>
          <p:spPr>
            <a:xfrm>
              <a:off x="7858148" y="1739947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" name="Группа 1"/>
          <p:cNvGrpSpPr/>
          <p:nvPr/>
        </p:nvGrpSpPr>
        <p:grpSpPr>
          <a:xfrm>
            <a:off x="422894" y="3787900"/>
            <a:ext cx="3429024" cy="1100424"/>
            <a:chOff x="422894" y="3787900"/>
            <a:chExt cx="3429024" cy="1100424"/>
          </a:xfrm>
        </p:grpSpPr>
        <p:sp>
          <p:nvSpPr>
            <p:cNvPr id="158" name="Блок-схема: узел 157"/>
            <p:cNvSpPr/>
            <p:nvPr/>
          </p:nvSpPr>
          <p:spPr>
            <a:xfrm>
              <a:off x="3036329" y="378790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9" name="Блок-схема: узел 158"/>
            <p:cNvSpPr/>
            <p:nvPr/>
          </p:nvSpPr>
          <p:spPr>
            <a:xfrm>
              <a:off x="2606694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0" name="Блок-схема: узел 159"/>
            <p:cNvSpPr/>
            <p:nvPr/>
          </p:nvSpPr>
          <p:spPr>
            <a:xfrm>
              <a:off x="1728838" y="378904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1" name="Блок-схема: узел 160"/>
            <p:cNvSpPr/>
            <p:nvPr/>
          </p:nvSpPr>
          <p:spPr>
            <a:xfrm>
              <a:off x="3494728" y="378790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2" name="Блок-схема: узел 161"/>
            <p:cNvSpPr/>
            <p:nvPr/>
          </p:nvSpPr>
          <p:spPr>
            <a:xfrm>
              <a:off x="2160478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3" name="Блок-схема: узел 162"/>
            <p:cNvSpPr/>
            <p:nvPr/>
          </p:nvSpPr>
          <p:spPr>
            <a:xfrm>
              <a:off x="1280150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4" name="Блок-схема: узел 163"/>
            <p:cNvSpPr/>
            <p:nvPr/>
          </p:nvSpPr>
          <p:spPr>
            <a:xfrm>
              <a:off x="851522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5" name="Блок-схема: узел 164"/>
            <p:cNvSpPr/>
            <p:nvPr/>
          </p:nvSpPr>
          <p:spPr>
            <a:xfrm>
              <a:off x="422894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7" name="TextBox 206"/>
            <p:cNvSpPr txBox="1"/>
            <p:nvPr/>
          </p:nvSpPr>
          <p:spPr>
            <a:xfrm>
              <a:off x="2389239" y="4365104"/>
              <a:ext cx="1166099" cy="523220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7</a:t>
              </a:r>
              <a:r>
                <a:rPr lang="ru-RU" sz="28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28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- </a:t>
              </a:r>
              <a:r>
                <a:rPr lang="ru-RU" sz="28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3</a:t>
              </a:r>
              <a:endPara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" name="Группа 5"/>
          <p:cNvGrpSpPr/>
          <p:nvPr/>
        </p:nvGrpSpPr>
        <p:grpSpPr>
          <a:xfrm>
            <a:off x="4606958" y="3792460"/>
            <a:ext cx="3929090" cy="1094724"/>
            <a:chOff x="4606958" y="3792460"/>
            <a:chExt cx="3929090" cy="1094724"/>
          </a:xfrm>
        </p:grpSpPr>
        <p:sp>
          <p:nvSpPr>
            <p:cNvPr id="167" name="Блок-схема: узел 166"/>
            <p:cNvSpPr/>
            <p:nvPr/>
          </p:nvSpPr>
          <p:spPr>
            <a:xfrm>
              <a:off x="4606958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8" name="Блок-схема: узел 167"/>
            <p:cNvSpPr/>
            <p:nvPr/>
          </p:nvSpPr>
          <p:spPr>
            <a:xfrm>
              <a:off x="5035586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9" name="Блок-схема: узел 168"/>
            <p:cNvSpPr/>
            <p:nvPr/>
          </p:nvSpPr>
          <p:spPr>
            <a:xfrm>
              <a:off x="5464214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0" name="Блок-схема: узел 169"/>
            <p:cNvSpPr/>
            <p:nvPr/>
          </p:nvSpPr>
          <p:spPr>
            <a:xfrm>
              <a:off x="5923939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1" name="Блок-схема: узел 170"/>
            <p:cNvSpPr/>
            <p:nvPr/>
          </p:nvSpPr>
          <p:spPr>
            <a:xfrm>
              <a:off x="6392908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2" name="Блок-схема: узел 171"/>
            <p:cNvSpPr/>
            <p:nvPr/>
          </p:nvSpPr>
          <p:spPr>
            <a:xfrm>
              <a:off x="6821536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3" name="Блок-схема: узел 172"/>
            <p:cNvSpPr/>
            <p:nvPr/>
          </p:nvSpPr>
          <p:spPr>
            <a:xfrm>
              <a:off x="7321602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4" name="Блок-схема: узел 173"/>
            <p:cNvSpPr/>
            <p:nvPr/>
          </p:nvSpPr>
          <p:spPr>
            <a:xfrm>
              <a:off x="7750230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5" name="Блок-схема: узел 174"/>
            <p:cNvSpPr/>
            <p:nvPr/>
          </p:nvSpPr>
          <p:spPr>
            <a:xfrm>
              <a:off x="8178858" y="3792460"/>
              <a:ext cx="357190" cy="357190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4628819" y="4363964"/>
              <a:ext cx="1071570" cy="523220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7</a:t>
              </a:r>
              <a:r>
                <a:rPr lang="ru-RU" sz="28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28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- </a:t>
              </a:r>
              <a:r>
                <a:rPr lang="ru-RU" sz="28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3</a:t>
              </a:r>
              <a:endPara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128" name="Таблица 1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6336614"/>
              </p:ext>
            </p:extLst>
          </p:nvPr>
        </p:nvGraphicFramePr>
        <p:xfrm>
          <a:off x="139991" y="1700808"/>
          <a:ext cx="3619528" cy="4286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441"/>
                <a:gridCol w="452441"/>
                <a:gridCol w="452441"/>
                <a:gridCol w="452441"/>
                <a:gridCol w="452441"/>
                <a:gridCol w="452441"/>
                <a:gridCol w="452441"/>
                <a:gridCol w="452441"/>
              </a:tblGrid>
              <a:tr h="42862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2" name="Таблица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9274642"/>
              </p:ext>
            </p:extLst>
          </p:nvPr>
        </p:nvGraphicFramePr>
        <p:xfrm>
          <a:off x="4643438" y="1704228"/>
          <a:ext cx="3619528" cy="4286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441"/>
                <a:gridCol w="452441"/>
                <a:gridCol w="452441"/>
                <a:gridCol w="452441"/>
                <a:gridCol w="452441"/>
                <a:gridCol w="452441"/>
                <a:gridCol w="452441"/>
                <a:gridCol w="452441"/>
              </a:tblGrid>
              <a:tr h="42862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3" name="Прямоугольник 52"/>
          <p:cNvSpPr/>
          <p:nvPr/>
        </p:nvSpPr>
        <p:spPr>
          <a:xfrm>
            <a:off x="3954189" y="2276872"/>
            <a:ext cx="473795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4071934" y="2924944"/>
            <a:ext cx="364202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2786050" y="2911673"/>
            <a:ext cx="364202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5072066" y="2911673"/>
            <a:ext cx="364202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800" dirty="0">
              <a:solidFill>
                <a:schemeClr val="bg1"/>
              </a:solidFill>
            </a:endParaRPr>
          </a:p>
        </p:txBody>
      </p:sp>
      <p:cxnSp>
        <p:nvCxnSpPr>
          <p:cNvPr id="58" name="Прямая соединительная линия 57"/>
          <p:cNvCxnSpPr/>
          <p:nvPr/>
        </p:nvCxnSpPr>
        <p:spPr>
          <a:xfrm>
            <a:off x="214282" y="3573016"/>
            <a:ext cx="8643998" cy="1588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Прямоугольник 72"/>
          <p:cNvSpPr/>
          <p:nvPr/>
        </p:nvSpPr>
        <p:spPr>
          <a:xfrm>
            <a:off x="4000496" y="4359404"/>
            <a:ext cx="385042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3954189" y="5073784"/>
            <a:ext cx="481947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2786050" y="5060513"/>
            <a:ext cx="364202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5072066" y="5060513"/>
            <a:ext cx="364202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77" name="Нашивка 76"/>
          <p:cNvSpPr/>
          <p:nvPr/>
        </p:nvSpPr>
        <p:spPr>
          <a:xfrm>
            <a:off x="3954189" y="5966120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8" name="Нашивка 77"/>
          <p:cNvSpPr/>
          <p:nvPr/>
        </p:nvSpPr>
        <p:spPr>
          <a:xfrm>
            <a:off x="3954189" y="5966120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9" name="Нашивка 78"/>
          <p:cNvSpPr/>
          <p:nvPr/>
        </p:nvSpPr>
        <p:spPr>
          <a:xfrm>
            <a:off x="3954189" y="5966120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0" name="Нашивка 79"/>
          <p:cNvSpPr/>
          <p:nvPr/>
        </p:nvSpPr>
        <p:spPr>
          <a:xfrm>
            <a:off x="3954189" y="5966120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1" name="Нашивка 80"/>
          <p:cNvSpPr/>
          <p:nvPr/>
        </p:nvSpPr>
        <p:spPr>
          <a:xfrm rot="10800000">
            <a:off x="5015275" y="6012254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2" name="Нашивка 81"/>
          <p:cNvSpPr/>
          <p:nvPr/>
        </p:nvSpPr>
        <p:spPr>
          <a:xfrm rot="10800000">
            <a:off x="5015275" y="6012254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3" name="Нашивка 82"/>
          <p:cNvSpPr/>
          <p:nvPr/>
        </p:nvSpPr>
        <p:spPr>
          <a:xfrm rot="10800000">
            <a:off x="5015275" y="6012254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4" name="Нашивка 83"/>
          <p:cNvSpPr/>
          <p:nvPr/>
        </p:nvSpPr>
        <p:spPr>
          <a:xfrm rot="10800000">
            <a:off x="5015275" y="6012254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8" name="Равно 87"/>
          <p:cNvSpPr/>
          <p:nvPr/>
        </p:nvSpPr>
        <p:spPr>
          <a:xfrm>
            <a:off x="4369397" y="6036507"/>
            <a:ext cx="507476" cy="230671"/>
          </a:xfrm>
          <a:prstGeom prst="mathEqual">
            <a:avLst>
              <a:gd name="adj1" fmla="val 23520"/>
              <a:gd name="adj2" fmla="val 20535"/>
            </a:avLst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7" name="Равно 66"/>
          <p:cNvSpPr/>
          <p:nvPr/>
        </p:nvSpPr>
        <p:spPr>
          <a:xfrm>
            <a:off x="4369075" y="6033547"/>
            <a:ext cx="507476" cy="230671"/>
          </a:xfrm>
          <a:prstGeom prst="mathEqual">
            <a:avLst>
              <a:gd name="adj1" fmla="val 23520"/>
              <a:gd name="adj2" fmla="val 20535"/>
            </a:avLst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8" name="Равно 67"/>
          <p:cNvSpPr/>
          <p:nvPr/>
        </p:nvSpPr>
        <p:spPr>
          <a:xfrm>
            <a:off x="4360510" y="6030580"/>
            <a:ext cx="507476" cy="230671"/>
          </a:xfrm>
          <a:prstGeom prst="mathEqual">
            <a:avLst>
              <a:gd name="adj1" fmla="val 23520"/>
              <a:gd name="adj2" fmla="val 20535"/>
            </a:avLst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9" name="Равно 68"/>
          <p:cNvSpPr/>
          <p:nvPr/>
        </p:nvSpPr>
        <p:spPr>
          <a:xfrm>
            <a:off x="4360188" y="6021389"/>
            <a:ext cx="507476" cy="230671"/>
          </a:xfrm>
          <a:prstGeom prst="mathEqual">
            <a:avLst>
              <a:gd name="adj1" fmla="val 23520"/>
              <a:gd name="adj2" fmla="val 20535"/>
            </a:avLst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21428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Прямоугольник 88"/>
          <p:cNvSpPr/>
          <p:nvPr/>
        </p:nvSpPr>
        <p:spPr>
          <a:xfrm>
            <a:off x="53955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89959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1" name="Прямоугольник 90"/>
          <p:cNvSpPr/>
          <p:nvPr/>
        </p:nvSpPr>
        <p:spPr>
          <a:xfrm>
            <a:off x="125963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2" name="Прямоугольник 91"/>
          <p:cNvSpPr/>
          <p:nvPr/>
        </p:nvSpPr>
        <p:spPr>
          <a:xfrm>
            <a:off x="1691680" y="5858108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2123728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4" name="Прямоугольник 93"/>
          <p:cNvSpPr/>
          <p:nvPr/>
        </p:nvSpPr>
        <p:spPr>
          <a:xfrm>
            <a:off x="2483768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5" name="Прямоугольник 94"/>
          <p:cNvSpPr/>
          <p:nvPr/>
        </p:nvSpPr>
        <p:spPr>
          <a:xfrm>
            <a:off x="21428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6" name="Прямоугольник 95"/>
          <p:cNvSpPr/>
          <p:nvPr/>
        </p:nvSpPr>
        <p:spPr>
          <a:xfrm>
            <a:off x="53955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7" name="Прямоугольник 96"/>
          <p:cNvSpPr/>
          <p:nvPr/>
        </p:nvSpPr>
        <p:spPr>
          <a:xfrm>
            <a:off x="89959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8" name="Прямоугольник 97"/>
          <p:cNvSpPr/>
          <p:nvPr/>
        </p:nvSpPr>
        <p:spPr>
          <a:xfrm>
            <a:off x="125963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9" name="Прямоугольник 98"/>
          <p:cNvSpPr/>
          <p:nvPr/>
        </p:nvSpPr>
        <p:spPr>
          <a:xfrm>
            <a:off x="1691680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2123728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" name="Прямоугольник 100"/>
          <p:cNvSpPr/>
          <p:nvPr/>
        </p:nvSpPr>
        <p:spPr>
          <a:xfrm>
            <a:off x="2483768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" name="Прямоугольник 101"/>
          <p:cNvSpPr/>
          <p:nvPr/>
        </p:nvSpPr>
        <p:spPr>
          <a:xfrm>
            <a:off x="21428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3" name="Прямоугольник 102"/>
          <p:cNvSpPr/>
          <p:nvPr/>
        </p:nvSpPr>
        <p:spPr>
          <a:xfrm>
            <a:off x="53955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4" name="Прямоугольник 103"/>
          <p:cNvSpPr/>
          <p:nvPr/>
        </p:nvSpPr>
        <p:spPr>
          <a:xfrm>
            <a:off x="89959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5" name="Прямоугольник 104"/>
          <p:cNvSpPr/>
          <p:nvPr/>
        </p:nvSpPr>
        <p:spPr>
          <a:xfrm>
            <a:off x="1259632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6" name="Прямоугольник 105"/>
          <p:cNvSpPr/>
          <p:nvPr/>
        </p:nvSpPr>
        <p:spPr>
          <a:xfrm>
            <a:off x="1691680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7" name="Прямоугольник 106"/>
          <p:cNvSpPr/>
          <p:nvPr/>
        </p:nvSpPr>
        <p:spPr>
          <a:xfrm>
            <a:off x="2123728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Прямоугольник 107"/>
          <p:cNvSpPr/>
          <p:nvPr/>
        </p:nvSpPr>
        <p:spPr>
          <a:xfrm>
            <a:off x="2483768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9" name="Прямоугольник 108"/>
          <p:cNvSpPr/>
          <p:nvPr/>
        </p:nvSpPr>
        <p:spPr>
          <a:xfrm>
            <a:off x="21428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0" name="Прямоугольник 109"/>
          <p:cNvSpPr/>
          <p:nvPr/>
        </p:nvSpPr>
        <p:spPr>
          <a:xfrm>
            <a:off x="53955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1" name="Прямоугольник 110"/>
          <p:cNvSpPr/>
          <p:nvPr/>
        </p:nvSpPr>
        <p:spPr>
          <a:xfrm>
            <a:off x="89959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2" name="Прямоугольник 111"/>
          <p:cNvSpPr/>
          <p:nvPr/>
        </p:nvSpPr>
        <p:spPr>
          <a:xfrm>
            <a:off x="1259632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3" name="Прямоугольник 112"/>
          <p:cNvSpPr/>
          <p:nvPr/>
        </p:nvSpPr>
        <p:spPr>
          <a:xfrm>
            <a:off x="1691680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Прямоугольник 113"/>
          <p:cNvSpPr/>
          <p:nvPr/>
        </p:nvSpPr>
        <p:spPr>
          <a:xfrm>
            <a:off x="2123728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5" name="Прямоугольник 114"/>
          <p:cNvSpPr/>
          <p:nvPr/>
        </p:nvSpPr>
        <p:spPr>
          <a:xfrm>
            <a:off x="2483768" y="5857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6" name="Прямоугольник 115"/>
          <p:cNvSpPr/>
          <p:nvPr/>
        </p:nvSpPr>
        <p:spPr>
          <a:xfrm>
            <a:off x="2843808" y="5864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7" name="Прямоугольник 116"/>
          <p:cNvSpPr/>
          <p:nvPr/>
        </p:nvSpPr>
        <p:spPr>
          <a:xfrm>
            <a:off x="3275856" y="5858108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8" name="Прямоугольник 117"/>
          <p:cNvSpPr/>
          <p:nvPr/>
        </p:nvSpPr>
        <p:spPr>
          <a:xfrm>
            <a:off x="3275856" y="5855238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9" name="Прямоугольник 118"/>
          <p:cNvSpPr/>
          <p:nvPr/>
        </p:nvSpPr>
        <p:spPr>
          <a:xfrm>
            <a:off x="3275856" y="5858108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Прямоугольник 119"/>
          <p:cNvSpPr/>
          <p:nvPr/>
        </p:nvSpPr>
        <p:spPr>
          <a:xfrm>
            <a:off x="3275856" y="5855238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1" name="Нашивка 120"/>
          <p:cNvSpPr/>
          <p:nvPr/>
        </p:nvSpPr>
        <p:spPr>
          <a:xfrm rot="10800000">
            <a:off x="5013437" y="6021288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3" name="Прямоугольник 122"/>
          <p:cNvSpPr/>
          <p:nvPr/>
        </p:nvSpPr>
        <p:spPr>
          <a:xfrm>
            <a:off x="2843808" y="5868869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4" name="Прямоугольник 123"/>
          <p:cNvSpPr/>
          <p:nvPr/>
        </p:nvSpPr>
        <p:spPr>
          <a:xfrm>
            <a:off x="3275856" y="5859052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5" name="Прямоугольник 124"/>
          <p:cNvSpPr/>
          <p:nvPr/>
        </p:nvSpPr>
        <p:spPr>
          <a:xfrm>
            <a:off x="2843808" y="5877272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Нашивка 125"/>
          <p:cNvSpPr/>
          <p:nvPr/>
        </p:nvSpPr>
        <p:spPr>
          <a:xfrm rot="10800000">
            <a:off x="5004049" y="6021288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1" name="Прямоугольник 130"/>
          <p:cNvSpPr/>
          <p:nvPr/>
        </p:nvSpPr>
        <p:spPr>
          <a:xfrm>
            <a:off x="1259632" y="5877272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2915816" y="1731992"/>
            <a:ext cx="738890" cy="428628"/>
            <a:chOff x="2915816" y="1776236"/>
            <a:chExt cx="738890" cy="428628"/>
          </a:xfrm>
        </p:grpSpPr>
        <p:cxnSp>
          <p:nvCxnSpPr>
            <p:cNvPr id="147" name="Прямая соединительная линия 146"/>
            <p:cNvCxnSpPr/>
            <p:nvPr/>
          </p:nvCxnSpPr>
          <p:spPr>
            <a:xfrm rot="5400000">
              <a:off x="2844378" y="1847674"/>
              <a:ext cx="428628" cy="28575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Прямая соединительная линия 147"/>
            <p:cNvCxnSpPr/>
            <p:nvPr/>
          </p:nvCxnSpPr>
          <p:spPr>
            <a:xfrm rot="5400000">
              <a:off x="3297516" y="1847674"/>
              <a:ext cx="428628" cy="28575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Группа 6"/>
          <p:cNvGrpSpPr/>
          <p:nvPr/>
        </p:nvGrpSpPr>
        <p:grpSpPr>
          <a:xfrm>
            <a:off x="6977760" y="1700808"/>
            <a:ext cx="1194640" cy="428628"/>
            <a:chOff x="6977760" y="1700808"/>
            <a:chExt cx="1194640" cy="428628"/>
          </a:xfrm>
        </p:grpSpPr>
        <p:cxnSp>
          <p:nvCxnSpPr>
            <p:cNvPr id="149" name="Прямая соединительная линия 148"/>
            <p:cNvCxnSpPr/>
            <p:nvPr/>
          </p:nvCxnSpPr>
          <p:spPr>
            <a:xfrm rot="5400000">
              <a:off x="7362072" y="1772246"/>
              <a:ext cx="428628" cy="28575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Прямая соединительная линия 149"/>
            <p:cNvCxnSpPr/>
            <p:nvPr/>
          </p:nvCxnSpPr>
          <p:spPr>
            <a:xfrm rot="5400000">
              <a:off x="7815210" y="1772246"/>
              <a:ext cx="428628" cy="28575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Прямая соединительная линия 150"/>
            <p:cNvCxnSpPr/>
            <p:nvPr/>
          </p:nvCxnSpPr>
          <p:spPr>
            <a:xfrm rot="5400000">
              <a:off x="6906322" y="1772246"/>
              <a:ext cx="428628" cy="28575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7" name="Прямоугольник 156"/>
          <p:cNvSpPr/>
          <p:nvPr/>
        </p:nvSpPr>
        <p:spPr>
          <a:xfrm>
            <a:off x="2833554" y="5882192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2" name="Нашивка 181"/>
          <p:cNvSpPr/>
          <p:nvPr/>
        </p:nvSpPr>
        <p:spPr>
          <a:xfrm>
            <a:off x="4121585" y="2353945"/>
            <a:ext cx="276805" cy="36907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83" name="Прямоугольник 182"/>
          <p:cNvSpPr/>
          <p:nvPr/>
        </p:nvSpPr>
        <p:spPr>
          <a:xfrm>
            <a:off x="2843808" y="5885872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4" name="Прямоугольник 183"/>
          <p:cNvSpPr/>
          <p:nvPr/>
        </p:nvSpPr>
        <p:spPr>
          <a:xfrm>
            <a:off x="1691680" y="5862524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5" name="Прямоугольник 184"/>
          <p:cNvSpPr/>
          <p:nvPr/>
        </p:nvSpPr>
        <p:spPr>
          <a:xfrm>
            <a:off x="899592" y="5849508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6" name="Прямоугольник 185"/>
          <p:cNvSpPr/>
          <p:nvPr/>
        </p:nvSpPr>
        <p:spPr>
          <a:xfrm>
            <a:off x="2123728" y="586930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7" name="Прямоугольник 186"/>
          <p:cNvSpPr/>
          <p:nvPr/>
        </p:nvSpPr>
        <p:spPr>
          <a:xfrm>
            <a:off x="899592" y="5852912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8" name="Равно 187"/>
          <p:cNvSpPr/>
          <p:nvPr/>
        </p:nvSpPr>
        <p:spPr>
          <a:xfrm>
            <a:off x="3954189" y="4505678"/>
            <a:ext cx="507476" cy="230671"/>
          </a:xfrm>
          <a:prstGeom prst="mathEqual">
            <a:avLst>
              <a:gd name="adj1" fmla="val 23520"/>
              <a:gd name="adj2" fmla="val 20535"/>
            </a:avLst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grpSp>
        <p:nvGrpSpPr>
          <p:cNvPr id="17" name="Группа 16"/>
          <p:cNvGrpSpPr/>
          <p:nvPr/>
        </p:nvGrpSpPr>
        <p:grpSpPr>
          <a:xfrm>
            <a:off x="1765968" y="3789714"/>
            <a:ext cx="2054855" cy="431374"/>
            <a:chOff x="6039471" y="2694613"/>
            <a:chExt cx="2054855" cy="431374"/>
          </a:xfrm>
        </p:grpSpPr>
        <p:cxnSp>
          <p:nvCxnSpPr>
            <p:cNvPr id="190" name="Прямая соединительная линия 189"/>
            <p:cNvCxnSpPr/>
            <p:nvPr/>
          </p:nvCxnSpPr>
          <p:spPr>
            <a:xfrm rot="5400000">
              <a:off x="7283998" y="2766051"/>
              <a:ext cx="428628" cy="28575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Прямая соединительная линия 190"/>
            <p:cNvCxnSpPr/>
            <p:nvPr/>
          </p:nvCxnSpPr>
          <p:spPr>
            <a:xfrm rot="5400000">
              <a:off x="7737136" y="2766051"/>
              <a:ext cx="428628" cy="28575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Прямая соединительная линия 191"/>
            <p:cNvCxnSpPr/>
            <p:nvPr/>
          </p:nvCxnSpPr>
          <p:spPr>
            <a:xfrm rot="5400000">
              <a:off x="6828248" y="2766051"/>
              <a:ext cx="428628" cy="28575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Прямая соединительная линия 192"/>
            <p:cNvCxnSpPr/>
            <p:nvPr/>
          </p:nvCxnSpPr>
          <p:spPr>
            <a:xfrm rot="5400000">
              <a:off x="6397801" y="2766051"/>
              <a:ext cx="428628" cy="28575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Прямая соединительная линия 193"/>
            <p:cNvCxnSpPr/>
            <p:nvPr/>
          </p:nvCxnSpPr>
          <p:spPr>
            <a:xfrm rot="5400000">
              <a:off x="5968033" y="2768797"/>
              <a:ext cx="428628" cy="28575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Группа 18"/>
          <p:cNvGrpSpPr/>
          <p:nvPr/>
        </p:nvGrpSpPr>
        <p:grpSpPr>
          <a:xfrm>
            <a:off x="5940152" y="3717032"/>
            <a:ext cx="2545428" cy="504055"/>
            <a:chOff x="6250032" y="4056996"/>
            <a:chExt cx="2322498" cy="504055"/>
          </a:xfrm>
        </p:grpSpPr>
        <p:cxnSp>
          <p:nvCxnSpPr>
            <p:cNvPr id="196" name="Прямая соединительная линия 195"/>
            <p:cNvCxnSpPr/>
            <p:nvPr/>
          </p:nvCxnSpPr>
          <p:spPr>
            <a:xfrm rot="5400000">
              <a:off x="7936361" y="4157930"/>
              <a:ext cx="428628" cy="28575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Прямая соединительная линия 196"/>
            <p:cNvCxnSpPr/>
            <p:nvPr/>
          </p:nvCxnSpPr>
          <p:spPr>
            <a:xfrm rot="5400000">
              <a:off x="8215340" y="4203861"/>
              <a:ext cx="428628" cy="28575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Прямая соединительная линия 197"/>
            <p:cNvCxnSpPr/>
            <p:nvPr/>
          </p:nvCxnSpPr>
          <p:spPr>
            <a:xfrm rot="5400000">
              <a:off x="7480611" y="4157930"/>
              <a:ext cx="428628" cy="28575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Прямая соединительная линия 198"/>
            <p:cNvCxnSpPr/>
            <p:nvPr/>
          </p:nvCxnSpPr>
          <p:spPr>
            <a:xfrm rot="5400000">
              <a:off x="7050164" y="4157930"/>
              <a:ext cx="428628" cy="28575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Прямая соединительная линия 199"/>
            <p:cNvCxnSpPr/>
            <p:nvPr/>
          </p:nvCxnSpPr>
          <p:spPr>
            <a:xfrm rot="5400000">
              <a:off x="6620396" y="4160676"/>
              <a:ext cx="428628" cy="28575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Прямая соединительная линия 200"/>
            <p:cNvCxnSpPr/>
            <p:nvPr/>
          </p:nvCxnSpPr>
          <p:spPr>
            <a:xfrm rot="5400000">
              <a:off x="6178594" y="4128434"/>
              <a:ext cx="428628" cy="28575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TextBox 17"/>
          <p:cNvSpPr txBox="1"/>
          <p:nvPr/>
        </p:nvSpPr>
        <p:spPr>
          <a:xfrm>
            <a:off x="6607979" y="5809947"/>
            <a:ext cx="2047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0" name="Прямоугольник 139"/>
          <p:cNvSpPr/>
          <p:nvPr/>
        </p:nvSpPr>
        <p:spPr>
          <a:xfrm>
            <a:off x="7175345" y="116061"/>
            <a:ext cx="18611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141" name="TextBox 140"/>
          <p:cNvSpPr txBox="1"/>
          <p:nvPr/>
        </p:nvSpPr>
        <p:spPr>
          <a:xfrm>
            <a:off x="107504" y="620688"/>
            <a:ext cx="88936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Запишите выражения в тетрадь к моделям и сравните их значения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5193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1.11111E-6 L -0.04461 -0.52107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40" y="-260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1.11111E-6 L 0.28611 -0.51829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06" y="-259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1.11111E-6 L 0.07344 -0.43426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63" y="-217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3.33333E-6 L 0.20052 -0.52176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17" y="-260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61 2.96296E-6 L 0.48559 -0.51922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149" y="-259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1.11111E-6 L 0.37274 -0.43426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628" y="-217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7.40741E-7 L 0.02101 -0.42824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2" y="-214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3.7037E-6 L -0.05243 -0.21783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22" y="-109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4.44444E-6 L 0.14427 -0.21459 " pathEditMode="relative" rAng="0" ptsTypes="AA">
                                      <p:cBhvr>
                                        <p:cTn id="63" dur="20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205" y="-107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2.22222E-6 L 0.2073 -0.11805 " pathEditMode="relative" rAng="0" ptsTypes="AA">
                                      <p:cBhvr>
                                        <p:cTn id="67" dur="20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365" y="-59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1.11111E-6 L 0.15208 -0.21389 " pathEditMode="relative" rAng="0" ptsTypes="AA">
                                      <p:cBhvr>
                                        <p:cTn id="77" dur="2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04" y="-106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1.48148E-6 L 0.34114 -0.21551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049" y="-107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1.11111E-6 L 0.45677 -0.11944 " pathEditMode="relative" rAng="0" ptsTypes="AA">
                                      <p:cBhvr>
                                        <p:cTn id="85" dur="20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830" y="-59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4.07407E-6 L -0.04392 -0.12176 " pathEditMode="relative" rAng="0" ptsTypes="AA">
                                      <p:cBhvr>
                                        <p:cTn id="89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05" y="-60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 animBg="1"/>
      <p:bldP spid="69" grpId="0" animBg="1"/>
      <p:bldP spid="104" grpId="0"/>
      <p:bldP spid="110" grpId="0"/>
      <p:bldP spid="113" grpId="0"/>
      <p:bldP spid="114" grpId="0"/>
      <p:bldP spid="124" grpId="0"/>
      <p:bldP spid="125" grpId="0"/>
      <p:bldP spid="157" grpId="0"/>
      <p:bldP spid="182" grpId="0" animBg="1"/>
      <p:bldP spid="183" grpId="0"/>
      <p:bldP spid="184" grpId="0"/>
      <p:bldP spid="185" grpId="0"/>
      <p:bldP spid="186" grpId="0"/>
      <p:bldP spid="187" grpId="0"/>
      <p:bldP spid="18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3402706" y="1650852"/>
            <a:ext cx="1976708" cy="1073621"/>
          </a:xfrm>
          <a:prstGeom prst="ellipse">
            <a:avLst/>
          </a:prstGeom>
          <a:solidFill>
            <a:srgbClr val="B8E08C"/>
          </a:solidFill>
          <a:ln w="3175">
            <a:solidFill>
              <a:srgbClr val="92D050"/>
            </a:solidFill>
            <a:prstDash val="solid"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 rot="7313868">
            <a:off x="3767371" y="1446931"/>
            <a:ext cx="429380" cy="241986"/>
            <a:chOff x="2780742" y="3436832"/>
            <a:chExt cx="2140407" cy="1477606"/>
          </a:xfrm>
        </p:grpSpPr>
        <p:sp>
          <p:nvSpPr>
            <p:cNvPr id="3" name="Скругленный прямоугольник 2"/>
            <p:cNvSpPr/>
            <p:nvPr/>
          </p:nvSpPr>
          <p:spPr>
            <a:xfrm rot="13646272" flipH="1">
              <a:off x="3642853" y="3016251"/>
              <a:ext cx="857715" cy="1698877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2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2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2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noFill/>
              <a:prstDash val="soli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Овал 3"/>
            <p:cNvSpPr/>
            <p:nvPr/>
          </p:nvSpPr>
          <p:spPr>
            <a:xfrm rot="2399877">
              <a:off x="2780742" y="3722764"/>
              <a:ext cx="2010049" cy="1191674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  <a:prstDash val="soli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5" name="Группа 24"/>
          <p:cNvGrpSpPr/>
          <p:nvPr/>
        </p:nvGrpSpPr>
        <p:grpSpPr>
          <a:xfrm rot="8424602">
            <a:off x="4311832" y="1286673"/>
            <a:ext cx="429381" cy="241987"/>
            <a:chOff x="2780742" y="3436832"/>
            <a:chExt cx="2140407" cy="1477606"/>
          </a:xfrm>
        </p:grpSpPr>
        <p:sp>
          <p:nvSpPr>
            <p:cNvPr id="26" name="Скругленный прямоугольник 25"/>
            <p:cNvSpPr/>
            <p:nvPr/>
          </p:nvSpPr>
          <p:spPr>
            <a:xfrm rot="13646272" flipH="1">
              <a:off x="3642853" y="3016251"/>
              <a:ext cx="857715" cy="1698877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2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2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2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noFill/>
              <a:prstDash val="soli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Овал 26"/>
            <p:cNvSpPr/>
            <p:nvPr/>
          </p:nvSpPr>
          <p:spPr>
            <a:xfrm rot="2399877">
              <a:off x="2780742" y="3722764"/>
              <a:ext cx="2010049" cy="1191674"/>
            </a:xfrm>
            <a:prstGeom prst="ellipse">
              <a:avLst/>
            </a:prstGeom>
            <a:solidFill>
              <a:schemeClr val="accent1"/>
            </a:solidFill>
            <a:ln>
              <a:noFill/>
              <a:prstDash val="soli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6" name="Группа 45"/>
          <p:cNvGrpSpPr/>
          <p:nvPr/>
        </p:nvGrpSpPr>
        <p:grpSpPr>
          <a:xfrm>
            <a:off x="4927990" y="2188406"/>
            <a:ext cx="523790" cy="411142"/>
            <a:chOff x="3626204" y="4479475"/>
            <a:chExt cx="1665827" cy="1307569"/>
          </a:xfrm>
        </p:grpSpPr>
        <p:sp>
          <p:nvSpPr>
            <p:cNvPr id="47" name="Полилиния 46"/>
            <p:cNvSpPr/>
            <p:nvPr/>
          </p:nvSpPr>
          <p:spPr>
            <a:xfrm>
              <a:off x="3805084" y="4837471"/>
              <a:ext cx="1327355" cy="949573"/>
            </a:xfrm>
            <a:custGeom>
              <a:avLst/>
              <a:gdLst>
                <a:gd name="connsiteX0" fmla="*/ 0 w 1327355"/>
                <a:gd name="connsiteY0" fmla="*/ 14748 h 949573"/>
                <a:gd name="connsiteX1" fmla="*/ 412955 w 1327355"/>
                <a:gd name="connsiteY1" fmla="*/ 383458 h 949573"/>
                <a:gd name="connsiteX2" fmla="*/ 427703 w 1327355"/>
                <a:gd name="connsiteY2" fmla="*/ 545690 h 949573"/>
                <a:gd name="connsiteX3" fmla="*/ 427703 w 1327355"/>
                <a:gd name="connsiteY3" fmla="*/ 737419 h 949573"/>
                <a:gd name="connsiteX4" fmla="*/ 471948 w 1327355"/>
                <a:gd name="connsiteY4" fmla="*/ 884903 h 949573"/>
                <a:gd name="connsiteX5" fmla="*/ 589935 w 1327355"/>
                <a:gd name="connsiteY5" fmla="*/ 943897 h 949573"/>
                <a:gd name="connsiteX6" fmla="*/ 604684 w 1327355"/>
                <a:gd name="connsiteY6" fmla="*/ 943897 h 949573"/>
                <a:gd name="connsiteX7" fmla="*/ 752168 w 1327355"/>
                <a:gd name="connsiteY7" fmla="*/ 914400 h 949573"/>
                <a:gd name="connsiteX8" fmla="*/ 781664 w 1327355"/>
                <a:gd name="connsiteY8" fmla="*/ 855406 h 949573"/>
                <a:gd name="connsiteX9" fmla="*/ 781664 w 1327355"/>
                <a:gd name="connsiteY9" fmla="*/ 811161 h 949573"/>
                <a:gd name="connsiteX10" fmla="*/ 825910 w 1327355"/>
                <a:gd name="connsiteY10" fmla="*/ 560439 h 949573"/>
                <a:gd name="connsiteX11" fmla="*/ 825910 w 1327355"/>
                <a:gd name="connsiteY11" fmla="*/ 457200 h 949573"/>
                <a:gd name="connsiteX12" fmla="*/ 1238864 w 1327355"/>
                <a:gd name="connsiteY12" fmla="*/ 191729 h 949573"/>
                <a:gd name="connsiteX13" fmla="*/ 1283110 w 1327355"/>
                <a:gd name="connsiteY13" fmla="*/ 88490 h 949573"/>
                <a:gd name="connsiteX14" fmla="*/ 1327355 w 1327355"/>
                <a:gd name="connsiteY14" fmla="*/ 0 h 949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327355" h="949573">
                  <a:moveTo>
                    <a:pt x="0" y="14748"/>
                  </a:moveTo>
                  <a:cubicBezTo>
                    <a:pt x="170835" y="154858"/>
                    <a:pt x="341671" y="294968"/>
                    <a:pt x="412955" y="383458"/>
                  </a:cubicBezTo>
                  <a:cubicBezTo>
                    <a:pt x="484239" y="471948"/>
                    <a:pt x="425245" y="486697"/>
                    <a:pt x="427703" y="545690"/>
                  </a:cubicBezTo>
                  <a:cubicBezTo>
                    <a:pt x="430161" y="604683"/>
                    <a:pt x="420329" y="680884"/>
                    <a:pt x="427703" y="737419"/>
                  </a:cubicBezTo>
                  <a:cubicBezTo>
                    <a:pt x="435077" y="793954"/>
                    <a:pt x="444909" y="850490"/>
                    <a:pt x="471948" y="884903"/>
                  </a:cubicBezTo>
                  <a:cubicBezTo>
                    <a:pt x="498987" y="919316"/>
                    <a:pt x="567812" y="934065"/>
                    <a:pt x="589935" y="943897"/>
                  </a:cubicBezTo>
                  <a:cubicBezTo>
                    <a:pt x="612058" y="953729"/>
                    <a:pt x="577645" y="948813"/>
                    <a:pt x="604684" y="943897"/>
                  </a:cubicBezTo>
                  <a:cubicBezTo>
                    <a:pt x="631723" y="938981"/>
                    <a:pt x="722671" y="929148"/>
                    <a:pt x="752168" y="914400"/>
                  </a:cubicBezTo>
                  <a:cubicBezTo>
                    <a:pt x="781665" y="899652"/>
                    <a:pt x="776748" y="872613"/>
                    <a:pt x="781664" y="855406"/>
                  </a:cubicBezTo>
                  <a:cubicBezTo>
                    <a:pt x="786580" y="838200"/>
                    <a:pt x="774290" y="860322"/>
                    <a:pt x="781664" y="811161"/>
                  </a:cubicBezTo>
                  <a:cubicBezTo>
                    <a:pt x="789038" y="762000"/>
                    <a:pt x="818536" y="619432"/>
                    <a:pt x="825910" y="560439"/>
                  </a:cubicBezTo>
                  <a:cubicBezTo>
                    <a:pt x="833284" y="501446"/>
                    <a:pt x="757084" y="518652"/>
                    <a:pt x="825910" y="457200"/>
                  </a:cubicBezTo>
                  <a:cubicBezTo>
                    <a:pt x="894736" y="395748"/>
                    <a:pt x="1162664" y="253181"/>
                    <a:pt x="1238864" y="191729"/>
                  </a:cubicBezTo>
                  <a:cubicBezTo>
                    <a:pt x="1315064" y="130277"/>
                    <a:pt x="1268362" y="120445"/>
                    <a:pt x="1283110" y="88490"/>
                  </a:cubicBezTo>
                  <a:cubicBezTo>
                    <a:pt x="1297858" y="56535"/>
                    <a:pt x="1327355" y="0"/>
                    <a:pt x="1327355" y="0"/>
                  </a:cubicBezTo>
                </a:path>
              </a:pathLst>
            </a:custGeom>
            <a:gradFill flip="none" rotWithShape="1">
              <a:gsLst>
                <a:gs pos="0">
                  <a:srgbClr val="FFC000">
                    <a:shade val="30000"/>
                    <a:satMod val="115000"/>
                  </a:srgbClr>
                </a:gs>
                <a:gs pos="50000">
                  <a:srgbClr val="FFC000">
                    <a:shade val="67500"/>
                    <a:satMod val="115000"/>
                  </a:srgbClr>
                </a:gs>
                <a:gs pos="100000">
                  <a:srgbClr val="FFC000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>
              <a:noFill/>
              <a:prstDash val="soli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48" name="Группа 47"/>
            <p:cNvGrpSpPr/>
            <p:nvPr/>
          </p:nvGrpSpPr>
          <p:grpSpPr>
            <a:xfrm>
              <a:off x="3626204" y="4479475"/>
              <a:ext cx="1665827" cy="701568"/>
              <a:chOff x="3693329" y="4483339"/>
              <a:chExt cx="1665827" cy="701568"/>
            </a:xfrm>
          </p:grpSpPr>
          <p:sp>
            <p:nvSpPr>
              <p:cNvPr id="53" name="Полилиния 52"/>
              <p:cNvSpPr/>
              <p:nvPr/>
            </p:nvSpPr>
            <p:spPr>
              <a:xfrm>
                <a:off x="3693329" y="4483339"/>
                <a:ext cx="1665827" cy="701568"/>
              </a:xfrm>
              <a:custGeom>
                <a:avLst/>
                <a:gdLst>
                  <a:gd name="connsiteX0" fmla="*/ 111755 w 1665827"/>
                  <a:gd name="connsiteY0" fmla="*/ 29667 h 701568"/>
                  <a:gd name="connsiteX1" fmla="*/ 23265 w 1665827"/>
                  <a:gd name="connsiteY1" fmla="*/ 118158 h 701568"/>
                  <a:gd name="connsiteX2" fmla="*/ 67510 w 1665827"/>
                  <a:gd name="connsiteY2" fmla="*/ 486867 h 701568"/>
                  <a:gd name="connsiteX3" fmla="*/ 701690 w 1665827"/>
                  <a:gd name="connsiteY3" fmla="*/ 678596 h 701568"/>
                  <a:gd name="connsiteX4" fmla="*/ 952413 w 1665827"/>
                  <a:gd name="connsiteY4" fmla="*/ 678596 h 701568"/>
                  <a:gd name="connsiteX5" fmla="*/ 1291626 w 1665827"/>
                  <a:gd name="connsiteY5" fmla="*/ 693345 h 701568"/>
                  <a:gd name="connsiteX6" fmla="*/ 1380116 w 1665827"/>
                  <a:gd name="connsiteY6" fmla="*/ 693345 h 701568"/>
                  <a:gd name="connsiteX7" fmla="*/ 1571845 w 1665827"/>
                  <a:gd name="connsiteY7" fmla="*/ 590106 h 701568"/>
                  <a:gd name="connsiteX8" fmla="*/ 1660336 w 1665827"/>
                  <a:gd name="connsiteY8" fmla="*/ 295138 h 701568"/>
                  <a:gd name="connsiteX9" fmla="*/ 1645587 w 1665827"/>
                  <a:gd name="connsiteY9" fmla="*/ 206648 h 701568"/>
                  <a:gd name="connsiteX10" fmla="*/ 1557097 w 1665827"/>
                  <a:gd name="connsiteY10" fmla="*/ 132906 h 701568"/>
                  <a:gd name="connsiteX11" fmla="*/ 1335871 w 1665827"/>
                  <a:gd name="connsiteY11" fmla="*/ 73913 h 701568"/>
                  <a:gd name="connsiteX12" fmla="*/ 1085148 w 1665827"/>
                  <a:gd name="connsiteY12" fmla="*/ 44416 h 701568"/>
                  <a:gd name="connsiteX13" fmla="*/ 952413 w 1665827"/>
                  <a:gd name="connsiteY13" fmla="*/ 44416 h 701568"/>
                  <a:gd name="connsiteX14" fmla="*/ 804929 w 1665827"/>
                  <a:gd name="connsiteY14" fmla="*/ 171 h 701568"/>
                  <a:gd name="connsiteX15" fmla="*/ 509961 w 1665827"/>
                  <a:gd name="connsiteY15" fmla="*/ 29667 h 701568"/>
                  <a:gd name="connsiteX16" fmla="*/ 406723 w 1665827"/>
                  <a:gd name="connsiteY16" fmla="*/ 44416 h 701568"/>
                  <a:gd name="connsiteX17" fmla="*/ 244490 w 1665827"/>
                  <a:gd name="connsiteY17" fmla="*/ 59164 h 701568"/>
                  <a:gd name="connsiteX18" fmla="*/ 170748 w 1665827"/>
                  <a:gd name="connsiteY18" fmla="*/ 59164 h 701568"/>
                  <a:gd name="connsiteX19" fmla="*/ 111755 w 1665827"/>
                  <a:gd name="connsiteY19" fmla="*/ 29667 h 7015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1665827" h="701568">
                    <a:moveTo>
                      <a:pt x="111755" y="29667"/>
                    </a:moveTo>
                    <a:cubicBezTo>
                      <a:pt x="71197" y="35812"/>
                      <a:pt x="30639" y="41958"/>
                      <a:pt x="23265" y="118158"/>
                    </a:cubicBezTo>
                    <a:cubicBezTo>
                      <a:pt x="15891" y="194358"/>
                      <a:pt x="-45561" y="393461"/>
                      <a:pt x="67510" y="486867"/>
                    </a:cubicBezTo>
                    <a:cubicBezTo>
                      <a:pt x="180581" y="580273"/>
                      <a:pt x="554206" y="646641"/>
                      <a:pt x="701690" y="678596"/>
                    </a:cubicBezTo>
                    <a:cubicBezTo>
                      <a:pt x="849174" y="710551"/>
                      <a:pt x="854090" y="676138"/>
                      <a:pt x="952413" y="678596"/>
                    </a:cubicBezTo>
                    <a:cubicBezTo>
                      <a:pt x="1050736" y="681054"/>
                      <a:pt x="1220342" y="690887"/>
                      <a:pt x="1291626" y="693345"/>
                    </a:cubicBezTo>
                    <a:cubicBezTo>
                      <a:pt x="1362910" y="695803"/>
                      <a:pt x="1333413" y="710552"/>
                      <a:pt x="1380116" y="693345"/>
                    </a:cubicBezTo>
                    <a:cubicBezTo>
                      <a:pt x="1426819" y="676139"/>
                      <a:pt x="1525142" y="656474"/>
                      <a:pt x="1571845" y="590106"/>
                    </a:cubicBezTo>
                    <a:cubicBezTo>
                      <a:pt x="1618548" y="523738"/>
                      <a:pt x="1648046" y="359048"/>
                      <a:pt x="1660336" y="295138"/>
                    </a:cubicBezTo>
                    <a:cubicBezTo>
                      <a:pt x="1672626" y="231228"/>
                      <a:pt x="1662793" y="233687"/>
                      <a:pt x="1645587" y="206648"/>
                    </a:cubicBezTo>
                    <a:cubicBezTo>
                      <a:pt x="1628381" y="179609"/>
                      <a:pt x="1608716" y="155028"/>
                      <a:pt x="1557097" y="132906"/>
                    </a:cubicBezTo>
                    <a:cubicBezTo>
                      <a:pt x="1505478" y="110784"/>
                      <a:pt x="1414529" y="88661"/>
                      <a:pt x="1335871" y="73913"/>
                    </a:cubicBezTo>
                    <a:cubicBezTo>
                      <a:pt x="1257213" y="59165"/>
                      <a:pt x="1149058" y="49332"/>
                      <a:pt x="1085148" y="44416"/>
                    </a:cubicBezTo>
                    <a:cubicBezTo>
                      <a:pt x="1021238" y="39500"/>
                      <a:pt x="999116" y="51790"/>
                      <a:pt x="952413" y="44416"/>
                    </a:cubicBezTo>
                    <a:cubicBezTo>
                      <a:pt x="905710" y="37042"/>
                      <a:pt x="878671" y="2629"/>
                      <a:pt x="804929" y="171"/>
                    </a:cubicBezTo>
                    <a:cubicBezTo>
                      <a:pt x="731187" y="-2287"/>
                      <a:pt x="576329" y="22293"/>
                      <a:pt x="509961" y="29667"/>
                    </a:cubicBezTo>
                    <a:cubicBezTo>
                      <a:pt x="443593" y="37041"/>
                      <a:pt x="450968" y="39500"/>
                      <a:pt x="406723" y="44416"/>
                    </a:cubicBezTo>
                    <a:cubicBezTo>
                      <a:pt x="362478" y="49332"/>
                      <a:pt x="283819" y="56706"/>
                      <a:pt x="244490" y="59164"/>
                    </a:cubicBezTo>
                    <a:cubicBezTo>
                      <a:pt x="205161" y="61622"/>
                      <a:pt x="170748" y="59164"/>
                      <a:pt x="170748" y="59164"/>
                    </a:cubicBezTo>
                    <a:lnTo>
                      <a:pt x="111755" y="29667"/>
                    </a:lnTo>
                    <a:close/>
                  </a:path>
                </a:pathLst>
              </a:custGeom>
              <a:solidFill>
                <a:srgbClr val="FFC000"/>
              </a:solidFill>
              <a:ln>
                <a:solidFill>
                  <a:schemeClr val="accent2">
                    <a:lumMod val="75000"/>
                  </a:schemeClr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4" name="Полилиния 53"/>
              <p:cNvSpPr/>
              <p:nvPr/>
            </p:nvSpPr>
            <p:spPr>
              <a:xfrm>
                <a:off x="4100052" y="4793226"/>
                <a:ext cx="752167" cy="227276"/>
              </a:xfrm>
              <a:custGeom>
                <a:avLst/>
                <a:gdLst>
                  <a:gd name="connsiteX0" fmla="*/ 0 w 752167"/>
                  <a:gd name="connsiteY0" fmla="*/ 0 h 227276"/>
                  <a:gd name="connsiteX1" fmla="*/ 103238 w 752167"/>
                  <a:gd name="connsiteY1" fmla="*/ 147484 h 227276"/>
                  <a:gd name="connsiteX2" fmla="*/ 412954 w 752167"/>
                  <a:gd name="connsiteY2" fmla="*/ 221226 h 227276"/>
                  <a:gd name="connsiteX3" fmla="*/ 604683 w 752167"/>
                  <a:gd name="connsiteY3" fmla="*/ 221226 h 227276"/>
                  <a:gd name="connsiteX4" fmla="*/ 678425 w 752167"/>
                  <a:gd name="connsiteY4" fmla="*/ 206477 h 227276"/>
                  <a:gd name="connsiteX5" fmla="*/ 752167 w 752167"/>
                  <a:gd name="connsiteY5" fmla="*/ 103239 h 2272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52167" h="227276">
                    <a:moveTo>
                      <a:pt x="0" y="0"/>
                    </a:moveTo>
                    <a:cubicBezTo>
                      <a:pt x="17206" y="55306"/>
                      <a:pt x="34412" y="110613"/>
                      <a:pt x="103238" y="147484"/>
                    </a:cubicBezTo>
                    <a:cubicBezTo>
                      <a:pt x="172064" y="184355"/>
                      <a:pt x="329380" y="208936"/>
                      <a:pt x="412954" y="221226"/>
                    </a:cubicBezTo>
                    <a:cubicBezTo>
                      <a:pt x="496528" y="233516"/>
                      <a:pt x="560438" y="223684"/>
                      <a:pt x="604683" y="221226"/>
                    </a:cubicBezTo>
                    <a:cubicBezTo>
                      <a:pt x="648928" y="218768"/>
                      <a:pt x="653844" y="226141"/>
                      <a:pt x="678425" y="206477"/>
                    </a:cubicBezTo>
                    <a:cubicBezTo>
                      <a:pt x="703006" y="186813"/>
                      <a:pt x="727586" y="145026"/>
                      <a:pt x="752167" y="103239"/>
                    </a:cubicBezTo>
                  </a:path>
                </a:pathLst>
              </a:custGeom>
              <a:noFill/>
              <a:ln w="28575">
                <a:solidFill>
                  <a:schemeClr val="accent2">
                    <a:lumMod val="75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5" name="Полилиния 54"/>
              <p:cNvSpPr/>
              <p:nvPr/>
            </p:nvSpPr>
            <p:spPr>
              <a:xfrm>
                <a:off x="4424516" y="4778477"/>
                <a:ext cx="324465" cy="118534"/>
              </a:xfrm>
              <a:custGeom>
                <a:avLst/>
                <a:gdLst>
                  <a:gd name="connsiteX0" fmla="*/ 0 w 324465"/>
                  <a:gd name="connsiteY0" fmla="*/ 0 h 118534"/>
                  <a:gd name="connsiteX1" fmla="*/ 103239 w 324465"/>
                  <a:gd name="connsiteY1" fmla="*/ 103239 h 118534"/>
                  <a:gd name="connsiteX2" fmla="*/ 324465 w 324465"/>
                  <a:gd name="connsiteY2" fmla="*/ 117988 h 118534"/>
                  <a:gd name="connsiteX3" fmla="*/ 324465 w 324465"/>
                  <a:gd name="connsiteY3" fmla="*/ 117988 h 1185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24465" h="118534">
                    <a:moveTo>
                      <a:pt x="0" y="0"/>
                    </a:moveTo>
                    <a:cubicBezTo>
                      <a:pt x="24581" y="41787"/>
                      <a:pt x="49162" y="83574"/>
                      <a:pt x="103239" y="103239"/>
                    </a:cubicBezTo>
                    <a:cubicBezTo>
                      <a:pt x="157317" y="122904"/>
                      <a:pt x="324465" y="117988"/>
                      <a:pt x="324465" y="117988"/>
                    </a:cubicBezTo>
                    <a:lnTo>
                      <a:pt x="324465" y="117988"/>
                    </a:lnTo>
                  </a:path>
                </a:pathLst>
              </a:custGeom>
              <a:noFill/>
              <a:ln w="28575">
                <a:solidFill>
                  <a:schemeClr val="accent2">
                    <a:lumMod val="75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cxnSp>
          <p:nvCxnSpPr>
            <p:cNvPr id="49" name="Прямая соединительная линия 48"/>
            <p:cNvCxnSpPr/>
            <p:nvPr/>
          </p:nvCxnSpPr>
          <p:spPr>
            <a:xfrm>
              <a:off x="4360592" y="5181043"/>
              <a:ext cx="48418" cy="131214"/>
            </a:xfrm>
            <a:prstGeom prst="line">
              <a:avLst/>
            </a:prstGeom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Прямая соединительная линия 49"/>
            <p:cNvCxnSpPr/>
            <p:nvPr/>
          </p:nvCxnSpPr>
          <p:spPr>
            <a:xfrm>
              <a:off x="4211960" y="5181043"/>
              <a:ext cx="148632" cy="131214"/>
            </a:xfrm>
            <a:prstGeom prst="line">
              <a:avLst/>
            </a:prstGeom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Прямая соединительная линия 50"/>
            <p:cNvCxnSpPr/>
            <p:nvPr/>
          </p:nvCxnSpPr>
          <p:spPr>
            <a:xfrm flipH="1">
              <a:off x="4459117" y="5181043"/>
              <a:ext cx="12088" cy="120165"/>
            </a:xfrm>
            <a:prstGeom prst="line">
              <a:avLst/>
            </a:prstGeom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Прямая соединительная линия 51"/>
            <p:cNvCxnSpPr/>
            <p:nvPr/>
          </p:nvCxnSpPr>
          <p:spPr>
            <a:xfrm flipV="1">
              <a:off x="4504184" y="5181043"/>
              <a:ext cx="139824" cy="152400"/>
            </a:xfrm>
            <a:prstGeom prst="line">
              <a:avLst/>
            </a:prstGeom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Группа 55"/>
          <p:cNvGrpSpPr/>
          <p:nvPr/>
        </p:nvGrpSpPr>
        <p:grpSpPr>
          <a:xfrm rot="329750">
            <a:off x="4290593" y="1749631"/>
            <a:ext cx="427521" cy="591978"/>
            <a:chOff x="1976274" y="2280371"/>
            <a:chExt cx="815275" cy="784800"/>
          </a:xfrm>
        </p:grpSpPr>
        <p:sp>
          <p:nvSpPr>
            <p:cNvPr id="57" name="Скругленный прямоугольник 56"/>
            <p:cNvSpPr/>
            <p:nvPr/>
          </p:nvSpPr>
          <p:spPr>
            <a:xfrm rot="21487682" flipH="1">
              <a:off x="2209990" y="2425989"/>
              <a:ext cx="322705" cy="639182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2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2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2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noFill/>
              <a:prstDash val="soli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Хорда 57"/>
            <p:cNvSpPr/>
            <p:nvPr/>
          </p:nvSpPr>
          <p:spPr>
            <a:xfrm rot="6554598">
              <a:off x="2059101" y="2197544"/>
              <a:ext cx="649621" cy="815275"/>
            </a:xfrm>
            <a:prstGeom prst="chord">
              <a:avLst>
                <a:gd name="adj1" fmla="val 3199260"/>
                <a:gd name="adj2" fmla="val 16069476"/>
              </a:avLst>
            </a:prstGeom>
            <a:ln>
              <a:noFill/>
              <a:prstDash val="soli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9" name="Группа 58"/>
          <p:cNvGrpSpPr/>
          <p:nvPr/>
        </p:nvGrpSpPr>
        <p:grpSpPr>
          <a:xfrm>
            <a:off x="4011374" y="2220005"/>
            <a:ext cx="364524" cy="416907"/>
            <a:chOff x="2058490" y="2117927"/>
            <a:chExt cx="650449" cy="947244"/>
          </a:xfrm>
        </p:grpSpPr>
        <p:sp>
          <p:nvSpPr>
            <p:cNvPr id="60" name="Скругленный прямоугольник 59"/>
            <p:cNvSpPr/>
            <p:nvPr/>
          </p:nvSpPr>
          <p:spPr>
            <a:xfrm rot="21487682" flipH="1">
              <a:off x="2209990" y="2425989"/>
              <a:ext cx="322705" cy="639182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2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2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2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noFill/>
              <a:prstDash val="soli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1" name="Хорда 60"/>
            <p:cNvSpPr/>
            <p:nvPr/>
          </p:nvSpPr>
          <p:spPr>
            <a:xfrm rot="6554598">
              <a:off x="1992350" y="2184067"/>
              <a:ext cx="782730" cy="650449"/>
            </a:xfrm>
            <a:prstGeom prst="chord">
              <a:avLst>
                <a:gd name="adj1" fmla="val 3199260"/>
                <a:gd name="adj2" fmla="val 15131338"/>
              </a:avLst>
            </a:prstGeom>
            <a:solidFill>
              <a:schemeClr val="accent6">
                <a:lumMod val="75000"/>
              </a:schemeClr>
            </a:solidFill>
            <a:ln>
              <a:noFill/>
              <a:prstDash val="soli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2" name="Группа 61"/>
          <p:cNvGrpSpPr/>
          <p:nvPr/>
        </p:nvGrpSpPr>
        <p:grpSpPr>
          <a:xfrm>
            <a:off x="4860032" y="1271830"/>
            <a:ext cx="508707" cy="699075"/>
            <a:chOff x="2036383" y="2171311"/>
            <a:chExt cx="650449" cy="893860"/>
          </a:xfrm>
        </p:grpSpPr>
        <p:sp>
          <p:nvSpPr>
            <p:cNvPr id="63" name="Скругленный прямоугольник 62"/>
            <p:cNvSpPr/>
            <p:nvPr/>
          </p:nvSpPr>
          <p:spPr>
            <a:xfrm rot="21487682" flipH="1">
              <a:off x="2209990" y="2425989"/>
              <a:ext cx="322705" cy="639182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2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2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2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noFill/>
              <a:prstDash val="soli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Хорда 63"/>
            <p:cNvSpPr/>
            <p:nvPr/>
          </p:nvSpPr>
          <p:spPr>
            <a:xfrm rot="6554598">
              <a:off x="2055657" y="2152037"/>
              <a:ext cx="611901" cy="650449"/>
            </a:xfrm>
            <a:prstGeom prst="chord">
              <a:avLst>
                <a:gd name="adj1" fmla="val 3199260"/>
                <a:gd name="adj2" fmla="val 15131338"/>
              </a:avLst>
            </a:prstGeom>
            <a:solidFill>
              <a:srgbClr val="C00000"/>
            </a:solidFill>
            <a:ln>
              <a:noFill/>
              <a:prstDash val="soli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5" name="Группа 64"/>
          <p:cNvGrpSpPr/>
          <p:nvPr/>
        </p:nvGrpSpPr>
        <p:grpSpPr>
          <a:xfrm>
            <a:off x="3347864" y="2220005"/>
            <a:ext cx="364524" cy="416907"/>
            <a:chOff x="2058490" y="2117927"/>
            <a:chExt cx="650449" cy="947244"/>
          </a:xfrm>
        </p:grpSpPr>
        <p:sp>
          <p:nvSpPr>
            <p:cNvPr id="66" name="Скругленный прямоугольник 65"/>
            <p:cNvSpPr/>
            <p:nvPr/>
          </p:nvSpPr>
          <p:spPr>
            <a:xfrm rot="21487682" flipH="1">
              <a:off x="2209990" y="2425989"/>
              <a:ext cx="322705" cy="639182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2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2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2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noFill/>
              <a:prstDash val="soli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7" name="Хорда 66"/>
            <p:cNvSpPr/>
            <p:nvPr/>
          </p:nvSpPr>
          <p:spPr>
            <a:xfrm rot="6554598">
              <a:off x="1992350" y="2184067"/>
              <a:ext cx="782730" cy="650449"/>
            </a:xfrm>
            <a:prstGeom prst="chord">
              <a:avLst>
                <a:gd name="adj1" fmla="val 3199260"/>
                <a:gd name="adj2" fmla="val 15131338"/>
              </a:avLst>
            </a:prstGeom>
            <a:solidFill>
              <a:schemeClr val="accent6">
                <a:lumMod val="75000"/>
              </a:schemeClr>
            </a:solidFill>
            <a:ln>
              <a:noFill/>
              <a:prstDash val="soli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8" name="Прямоугольник 7"/>
          <p:cNvSpPr/>
          <p:nvPr/>
        </p:nvSpPr>
        <p:spPr>
          <a:xfrm>
            <a:off x="3347864" y="1188888"/>
            <a:ext cx="2119759" cy="1605104"/>
          </a:xfrm>
          <a:prstGeom prst="rect">
            <a:avLst/>
          </a:prstGeom>
          <a:noFill/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0" name="Прямая со стрелкой 29"/>
          <p:cNvCxnSpPr/>
          <p:nvPr/>
        </p:nvCxnSpPr>
        <p:spPr>
          <a:xfrm>
            <a:off x="2555776" y="2099443"/>
            <a:ext cx="710388" cy="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2555776" y="1479217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+ 3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908602" y="1412776"/>
            <a:ext cx="895646" cy="46166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 – 3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03" name="Группа 102"/>
          <p:cNvGrpSpPr/>
          <p:nvPr/>
        </p:nvGrpSpPr>
        <p:grpSpPr>
          <a:xfrm>
            <a:off x="3435925" y="3108905"/>
            <a:ext cx="1726961" cy="1379554"/>
            <a:chOff x="1187624" y="3869432"/>
            <a:chExt cx="1442263" cy="1152128"/>
          </a:xfrm>
        </p:grpSpPr>
        <p:sp>
          <p:nvSpPr>
            <p:cNvPr id="117" name="Скругленный прямоугольник 116"/>
            <p:cNvSpPr/>
            <p:nvPr/>
          </p:nvSpPr>
          <p:spPr>
            <a:xfrm>
              <a:off x="1739339" y="3869432"/>
              <a:ext cx="305639" cy="109410"/>
            </a:xfrm>
            <a:prstGeom prst="roundRect">
              <a:avLst/>
            </a:prstGeom>
            <a:ln w="9525">
              <a:solidFill>
                <a:schemeClr val="accent6">
                  <a:lumMod val="50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8" name="Прямоугольник с двумя вырезанными соседними углами 117"/>
            <p:cNvSpPr/>
            <p:nvPr/>
          </p:nvSpPr>
          <p:spPr>
            <a:xfrm>
              <a:off x="1187625" y="3941440"/>
              <a:ext cx="1428009" cy="624955"/>
            </a:xfrm>
            <a:prstGeom prst="snip2SameRect">
              <a:avLst>
                <a:gd name="adj1" fmla="val 41052"/>
                <a:gd name="adj2" fmla="val 0"/>
              </a:avLst>
            </a:prstGeom>
            <a:ln>
              <a:solidFill>
                <a:schemeClr val="accent6">
                  <a:lumMod val="50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9" name="Прямоугольник 118"/>
            <p:cNvSpPr/>
            <p:nvPr/>
          </p:nvSpPr>
          <p:spPr>
            <a:xfrm>
              <a:off x="1453806" y="4013448"/>
              <a:ext cx="895646" cy="1008112"/>
            </a:xfrm>
            <a:prstGeom prst="rect">
              <a:avLst/>
            </a:prstGeom>
            <a:ln w="9525">
              <a:solidFill>
                <a:schemeClr val="accent6">
                  <a:lumMod val="50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0" name="Равнобедренный треугольник 119"/>
            <p:cNvSpPr/>
            <p:nvPr/>
          </p:nvSpPr>
          <p:spPr>
            <a:xfrm rot="10800000">
              <a:off x="1739340" y="3933559"/>
              <a:ext cx="305638" cy="360040"/>
            </a:xfrm>
            <a:prstGeom prst="triangl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6">
                  <a:lumMod val="50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1" name="Пятиугольник 120"/>
            <p:cNvSpPr/>
            <p:nvPr/>
          </p:nvSpPr>
          <p:spPr>
            <a:xfrm rot="5400000">
              <a:off x="1544626" y="4581499"/>
              <a:ext cx="714005" cy="153489"/>
            </a:xfrm>
            <a:prstGeom prst="homePlate">
              <a:avLst/>
            </a:prstGeom>
            <a:ln>
              <a:solidFill>
                <a:schemeClr val="accent6">
                  <a:lumMod val="50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2" name="Пятиугольник 121"/>
            <p:cNvSpPr/>
            <p:nvPr/>
          </p:nvSpPr>
          <p:spPr>
            <a:xfrm rot="10800000">
              <a:off x="1187624" y="4423216"/>
              <a:ext cx="266181" cy="136398"/>
            </a:xfrm>
            <a:prstGeom prst="homePlate">
              <a:avLst/>
            </a:prstGeom>
            <a:ln w="9525">
              <a:solidFill>
                <a:schemeClr val="accent6">
                  <a:lumMod val="50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3" name="Пятиугольник 122"/>
            <p:cNvSpPr/>
            <p:nvPr/>
          </p:nvSpPr>
          <p:spPr>
            <a:xfrm rot="10800000" flipH="1">
              <a:off x="2363706" y="4423217"/>
              <a:ext cx="266181" cy="136398"/>
            </a:xfrm>
            <a:prstGeom prst="homePlate">
              <a:avLst/>
            </a:prstGeom>
            <a:ln w="9525">
              <a:solidFill>
                <a:schemeClr val="accent6">
                  <a:lumMod val="50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4" name="Блок-схема: внутренняя память 123"/>
            <p:cNvSpPr/>
            <p:nvPr/>
          </p:nvSpPr>
          <p:spPr>
            <a:xfrm>
              <a:off x="1453807" y="4720055"/>
              <a:ext cx="300946" cy="245469"/>
            </a:xfrm>
            <a:prstGeom prst="flowChartInternalStorage">
              <a:avLst/>
            </a:prstGeom>
            <a:ln w="9525">
              <a:solidFill>
                <a:schemeClr val="accent6">
                  <a:lumMod val="50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Блок-схема: внутренняя память 124"/>
            <p:cNvSpPr/>
            <p:nvPr/>
          </p:nvSpPr>
          <p:spPr>
            <a:xfrm flipH="1">
              <a:off x="2036166" y="4747167"/>
              <a:ext cx="306103" cy="249675"/>
            </a:xfrm>
            <a:prstGeom prst="flowChartInternalStorage">
              <a:avLst/>
            </a:prstGeom>
            <a:ln w="9525">
              <a:solidFill>
                <a:schemeClr val="accent6">
                  <a:lumMod val="50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26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42258" y="4543425"/>
              <a:ext cx="126027" cy="1260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127" name="Группа 126"/>
            <p:cNvGrpSpPr/>
            <p:nvPr/>
          </p:nvGrpSpPr>
          <p:grpSpPr>
            <a:xfrm>
              <a:off x="1665763" y="3869432"/>
              <a:ext cx="448554" cy="424167"/>
              <a:chOff x="5866679" y="3798257"/>
              <a:chExt cx="574112" cy="387144"/>
            </a:xfrm>
          </p:grpSpPr>
          <p:sp>
            <p:nvSpPr>
              <p:cNvPr id="128" name="Диагональная полоса 127"/>
              <p:cNvSpPr/>
              <p:nvPr/>
            </p:nvSpPr>
            <p:spPr>
              <a:xfrm rot="374721" flipH="1">
                <a:off x="5866679" y="3806883"/>
                <a:ext cx="305318" cy="378518"/>
              </a:xfrm>
              <a:prstGeom prst="diagStripe">
                <a:avLst>
                  <a:gd name="adj" fmla="val 59170"/>
                </a:avLst>
              </a:prstGeom>
              <a:ln w="9525">
                <a:solidFill>
                  <a:schemeClr val="accent6">
                    <a:lumMod val="5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129" name="Диагональная полоса 128"/>
              <p:cNvSpPr/>
              <p:nvPr/>
            </p:nvSpPr>
            <p:spPr>
              <a:xfrm rot="21272249">
                <a:off x="6135473" y="3798257"/>
                <a:ext cx="305318" cy="378519"/>
              </a:xfrm>
              <a:prstGeom prst="diagStripe">
                <a:avLst>
                  <a:gd name="adj" fmla="val 59170"/>
                </a:avLst>
              </a:prstGeom>
              <a:ln w="9525">
                <a:solidFill>
                  <a:schemeClr val="accent6">
                    <a:lumMod val="5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</p:grpSp>
        <p:pic>
          <p:nvPicPr>
            <p:cNvPr id="130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42258" y="4745976"/>
              <a:ext cx="126027" cy="1260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32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28106" y="4420497"/>
              <a:ext cx="126027" cy="1260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33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34127" y="4723565"/>
              <a:ext cx="126027" cy="1260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15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9610" y="3765728"/>
            <a:ext cx="150904" cy="150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7708" y="4261033"/>
            <a:ext cx="137916" cy="104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6037" y="4463854"/>
            <a:ext cx="137916" cy="104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4" name="Прямоугольник 1023"/>
          <p:cNvSpPr/>
          <p:nvPr/>
        </p:nvSpPr>
        <p:spPr>
          <a:xfrm>
            <a:off x="3347864" y="2996952"/>
            <a:ext cx="2151892" cy="1768137"/>
          </a:xfrm>
          <a:prstGeom prst="rect">
            <a:avLst/>
          </a:prstGeom>
          <a:noFill/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43" name="Прямая со стрелкой 242"/>
          <p:cNvCxnSpPr/>
          <p:nvPr/>
        </p:nvCxnSpPr>
        <p:spPr>
          <a:xfrm>
            <a:off x="2555776" y="4121234"/>
            <a:ext cx="710388" cy="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4" name="TextBox 243"/>
          <p:cNvSpPr txBox="1"/>
          <p:nvPr/>
        </p:nvSpPr>
        <p:spPr>
          <a:xfrm>
            <a:off x="2555776" y="3501008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- 2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48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5791" y="5708549"/>
            <a:ext cx="519694" cy="6007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9" name="Прямоугольник 248"/>
          <p:cNvSpPr/>
          <p:nvPr/>
        </p:nvSpPr>
        <p:spPr>
          <a:xfrm>
            <a:off x="3356212" y="4869160"/>
            <a:ext cx="2151892" cy="1512168"/>
          </a:xfrm>
          <a:prstGeom prst="rect">
            <a:avLst/>
          </a:prstGeom>
          <a:noFill/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0" name="TextBox 249"/>
          <p:cNvSpPr txBox="1"/>
          <p:nvPr/>
        </p:nvSpPr>
        <p:spPr>
          <a:xfrm>
            <a:off x="5764586" y="3687415"/>
            <a:ext cx="895646" cy="46166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 + 3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1" name="TextBox 250"/>
          <p:cNvSpPr txBox="1"/>
          <p:nvPr/>
        </p:nvSpPr>
        <p:spPr>
          <a:xfrm>
            <a:off x="5796136" y="5055567"/>
            <a:ext cx="895646" cy="46166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 – 2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68" name="Прямая со стрелкой 267"/>
          <p:cNvCxnSpPr/>
          <p:nvPr/>
        </p:nvCxnSpPr>
        <p:spPr>
          <a:xfrm>
            <a:off x="2555776" y="5921434"/>
            <a:ext cx="710388" cy="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9" name="TextBox 268"/>
          <p:cNvSpPr txBox="1"/>
          <p:nvPr/>
        </p:nvSpPr>
        <p:spPr>
          <a:xfrm>
            <a:off x="2555776" y="5301208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- 3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Полилиния 31"/>
          <p:cNvSpPr/>
          <p:nvPr/>
        </p:nvSpPr>
        <p:spPr>
          <a:xfrm>
            <a:off x="5513696" y="1733266"/>
            <a:ext cx="232011" cy="2291682"/>
          </a:xfrm>
          <a:custGeom>
            <a:avLst/>
            <a:gdLst>
              <a:gd name="connsiteX0" fmla="*/ 0 w 232011"/>
              <a:gd name="connsiteY0" fmla="*/ 0 h 2291682"/>
              <a:gd name="connsiteX1" fmla="*/ 191068 w 232011"/>
              <a:gd name="connsiteY1" fmla="*/ 696035 h 2291682"/>
              <a:gd name="connsiteX2" fmla="*/ 122829 w 232011"/>
              <a:gd name="connsiteY2" fmla="*/ 1856095 h 2291682"/>
              <a:gd name="connsiteX3" fmla="*/ 204716 w 232011"/>
              <a:gd name="connsiteY3" fmla="*/ 2265528 h 2291682"/>
              <a:gd name="connsiteX4" fmla="*/ 232011 w 232011"/>
              <a:gd name="connsiteY4" fmla="*/ 2251880 h 2291682"/>
              <a:gd name="connsiteX5" fmla="*/ 232011 w 232011"/>
              <a:gd name="connsiteY5" fmla="*/ 2251880 h 2291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2011" h="2291682">
                <a:moveTo>
                  <a:pt x="0" y="0"/>
                </a:moveTo>
                <a:cubicBezTo>
                  <a:pt x="85298" y="193343"/>
                  <a:pt x="170597" y="386686"/>
                  <a:pt x="191068" y="696035"/>
                </a:cubicBezTo>
                <a:cubicBezTo>
                  <a:pt x="211539" y="1005384"/>
                  <a:pt x="120554" y="1594513"/>
                  <a:pt x="122829" y="1856095"/>
                </a:cubicBezTo>
                <a:cubicBezTo>
                  <a:pt x="125104" y="2117677"/>
                  <a:pt x="186519" y="2199564"/>
                  <a:pt x="204716" y="2265528"/>
                </a:cubicBezTo>
                <a:cubicBezTo>
                  <a:pt x="222913" y="2331492"/>
                  <a:pt x="232011" y="2251880"/>
                  <a:pt x="232011" y="2251880"/>
                </a:cubicBezTo>
                <a:lnTo>
                  <a:pt x="232011" y="2251880"/>
                </a:lnTo>
              </a:path>
            </a:pathLst>
          </a:custGeom>
          <a:noFill/>
          <a:ln w="28575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олилиния 32"/>
          <p:cNvSpPr/>
          <p:nvPr/>
        </p:nvSpPr>
        <p:spPr>
          <a:xfrm>
            <a:off x="6660232" y="4052090"/>
            <a:ext cx="432048" cy="2073381"/>
          </a:xfrm>
          <a:custGeom>
            <a:avLst/>
            <a:gdLst>
              <a:gd name="connsiteX0" fmla="*/ 0 w 341194"/>
              <a:gd name="connsiteY0" fmla="*/ 0 h 1930036"/>
              <a:gd name="connsiteX1" fmla="*/ 232012 w 341194"/>
              <a:gd name="connsiteY1" fmla="*/ 313898 h 1930036"/>
              <a:gd name="connsiteX2" fmla="*/ 191069 w 341194"/>
              <a:gd name="connsiteY2" fmla="*/ 1746913 h 1930036"/>
              <a:gd name="connsiteX3" fmla="*/ 341194 w 341194"/>
              <a:gd name="connsiteY3" fmla="*/ 1910687 h 1930036"/>
              <a:gd name="connsiteX4" fmla="*/ 341194 w 341194"/>
              <a:gd name="connsiteY4" fmla="*/ 1910687 h 1930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1194" h="1930036">
                <a:moveTo>
                  <a:pt x="0" y="0"/>
                </a:moveTo>
                <a:cubicBezTo>
                  <a:pt x="100083" y="11373"/>
                  <a:pt x="200167" y="22746"/>
                  <a:pt x="232012" y="313898"/>
                </a:cubicBezTo>
                <a:cubicBezTo>
                  <a:pt x="263857" y="605050"/>
                  <a:pt x="172872" y="1480782"/>
                  <a:pt x="191069" y="1746913"/>
                </a:cubicBezTo>
                <a:cubicBezTo>
                  <a:pt x="209266" y="2013045"/>
                  <a:pt x="341194" y="1910687"/>
                  <a:pt x="341194" y="1910687"/>
                </a:cubicBezTo>
                <a:lnTo>
                  <a:pt x="341194" y="1910687"/>
                </a:lnTo>
              </a:path>
            </a:pathLst>
          </a:custGeom>
          <a:noFill/>
          <a:ln w="28575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37632"/>
            <a:ext cx="2359025" cy="174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596" y="2996952"/>
            <a:ext cx="2163763" cy="177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595" y="4869160"/>
            <a:ext cx="2163763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610" y="1916832"/>
            <a:ext cx="1851563" cy="267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8104" y="3789040"/>
            <a:ext cx="1234375" cy="267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5938862"/>
            <a:ext cx="1857251" cy="267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4" name="Прямоугольник 83"/>
          <p:cNvSpPr/>
          <p:nvPr/>
        </p:nvSpPr>
        <p:spPr>
          <a:xfrm>
            <a:off x="7175345" y="116061"/>
            <a:ext cx="18611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3330008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3402706" y="1650852"/>
            <a:ext cx="1976708" cy="1073621"/>
          </a:xfrm>
          <a:prstGeom prst="ellipse">
            <a:avLst/>
          </a:prstGeom>
          <a:solidFill>
            <a:srgbClr val="B8E08C"/>
          </a:solidFill>
          <a:ln w="3175">
            <a:solidFill>
              <a:srgbClr val="92D050"/>
            </a:solidFill>
            <a:prstDash val="solid"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 rot="7313868">
            <a:off x="3767371" y="1446931"/>
            <a:ext cx="429380" cy="241986"/>
            <a:chOff x="2780742" y="3436832"/>
            <a:chExt cx="2140407" cy="1477606"/>
          </a:xfrm>
        </p:grpSpPr>
        <p:sp>
          <p:nvSpPr>
            <p:cNvPr id="3" name="Скругленный прямоугольник 2"/>
            <p:cNvSpPr/>
            <p:nvPr/>
          </p:nvSpPr>
          <p:spPr>
            <a:xfrm rot="13646272" flipH="1">
              <a:off x="3642853" y="3016251"/>
              <a:ext cx="857715" cy="1698877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2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2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2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noFill/>
              <a:prstDash val="soli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Овал 3"/>
            <p:cNvSpPr/>
            <p:nvPr/>
          </p:nvSpPr>
          <p:spPr>
            <a:xfrm rot="2399877">
              <a:off x="2780742" y="3722764"/>
              <a:ext cx="2010049" cy="1191674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  <a:prstDash val="soli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5" name="Группа 24"/>
          <p:cNvGrpSpPr/>
          <p:nvPr/>
        </p:nvGrpSpPr>
        <p:grpSpPr>
          <a:xfrm rot="8424602">
            <a:off x="4311832" y="1286673"/>
            <a:ext cx="429381" cy="241987"/>
            <a:chOff x="2780742" y="3436832"/>
            <a:chExt cx="2140407" cy="1477606"/>
          </a:xfrm>
        </p:grpSpPr>
        <p:sp>
          <p:nvSpPr>
            <p:cNvPr id="26" name="Скругленный прямоугольник 25"/>
            <p:cNvSpPr/>
            <p:nvPr/>
          </p:nvSpPr>
          <p:spPr>
            <a:xfrm rot="13646272" flipH="1">
              <a:off x="3642853" y="3016251"/>
              <a:ext cx="857715" cy="1698877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2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2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2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noFill/>
              <a:prstDash val="soli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Овал 26"/>
            <p:cNvSpPr/>
            <p:nvPr/>
          </p:nvSpPr>
          <p:spPr>
            <a:xfrm rot="2399877">
              <a:off x="2780742" y="3722764"/>
              <a:ext cx="2010049" cy="1191674"/>
            </a:xfrm>
            <a:prstGeom prst="ellipse">
              <a:avLst/>
            </a:prstGeom>
            <a:solidFill>
              <a:schemeClr val="accent1"/>
            </a:solidFill>
            <a:ln>
              <a:noFill/>
              <a:prstDash val="soli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6" name="Группа 45"/>
          <p:cNvGrpSpPr/>
          <p:nvPr/>
        </p:nvGrpSpPr>
        <p:grpSpPr>
          <a:xfrm>
            <a:off x="4927990" y="2188406"/>
            <a:ext cx="523790" cy="411142"/>
            <a:chOff x="3626204" y="4479475"/>
            <a:chExt cx="1665827" cy="1307569"/>
          </a:xfrm>
        </p:grpSpPr>
        <p:sp>
          <p:nvSpPr>
            <p:cNvPr id="47" name="Полилиния 46"/>
            <p:cNvSpPr/>
            <p:nvPr/>
          </p:nvSpPr>
          <p:spPr>
            <a:xfrm>
              <a:off x="3805084" y="4837471"/>
              <a:ext cx="1327355" cy="949573"/>
            </a:xfrm>
            <a:custGeom>
              <a:avLst/>
              <a:gdLst>
                <a:gd name="connsiteX0" fmla="*/ 0 w 1327355"/>
                <a:gd name="connsiteY0" fmla="*/ 14748 h 949573"/>
                <a:gd name="connsiteX1" fmla="*/ 412955 w 1327355"/>
                <a:gd name="connsiteY1" fmla="*/ 383458 h 949573"/>
                <a:gd name="connsiteX2" fmla="*/ 427703 w 1327355"/>
                <a:gd name="connsiteY2" fmla="*/ 545690 h 949573"/>
                <a:gd name="connsiteX3" fmla="*/ 427703 w 1327355"/>
                <a:gd name="connsiteY3" fmla="*/ 737419 h 949573"/>
                <a:gd name="connsiteX4" fmla="*/ 471948 w 1327355"/>
                <a:gd name="connsiteY4" fmla="*/ 884903 h 949573"/>
                <a:gd name="connsiteX5" fmla="*/ 589935 w 1327355"/>
                <a:gd name="connsiteY5" fmla="*/ 943897 h 949573"/>
                <a:gd name="connsiteX6" fmla="*/ 604684 w 1327355"/>
                <a:gd name="connsiteY6" fmla="*/ 943897 h 949573"/>
                <a:gd name="connsiteX7" fmla="*/ 752168 w 1327355"/>
                <a:gd name="connsiteY7" fmla="*/ 914400 h 949573"/>
                <a:gd name="connsiteX8" fmla="*/ 781664 w 1327355"/>
                <a:gd name="connsiteY8" fmla="*/ 855406 h 949573"/>
                <a:gd name="connsiteX9" fmla="*/ 781664 w 1327355"/>
                <a:gd name="connsiteY9" fmla="*/ 811161 h 949573"/>
                <a:gd name="connsiteX10" fmla="*/ 825910 w 1327355"/>
                <a:gd name="connsiteY10" fmla="*/ 560439 h 949573"/>
                <a:gd name="connsiteX11" fmla="*/ 825910 w 1327355"/>
                <a:gd name="connsiteY11" fmla="*/ 457200 h 949573"/>
                <a:gd name="connsiteX12" fmla="*/ 1238864 w 1327355"/>
                <a:gd name="connsiteY12" fmla="*/ 191729 h 949573"/>
                <a:gd name="connsiteX13" fmla="*/ 1283110 w 1327355"/>
                <a:gd name="connsiteY13" fmla="*/ 88490 h 949573"/>
                <a:gd name="connsiteX14" fmla="*/ 1327355 w 1327355"/>
                <a:gd name="connsiteY14" fmla="*/ 0 h 949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327355" h="949573">
                  <a:moveTo>
                    <a:pt x="0" y="14748"/>
                  </a:moveTo>
                  <a:cubicBezTo>
                    <a:pt x="170835" y="154858"/>
                    <a:pt x="341671" y="294968"/>
                    <a:pt x="412955" y="383458"/>
                  </a:cubicBezTo>
                  <a:cubicBezTo>
                    <a:pt x="484239" y="471948"/>
                    <a:pt x="425245" y="486697"/>
                    <a:pt x="427703" y="545690"/>
                  </a:cubicBezTo>
                  <a:cubicBezTo>
                    <a:pt x="430161" y="604683"/>
                    <a:pt x="420329" y="680884"/>
                    <a:pt x="427703" y="737419"/>
                  </a:cubicBezTo>
                  <a:cubicBezTo>
                    <a:pt x="435077" y="793954"/>
                    <a:pt x="444909" y="850490"/>
                    <a:pt x="471948" y="884903"/>
                  </a:cubicBezTo>
                  <a:cubicBezTo>
                    <a:pt x="498987" y="919316"/>
                    <a:pt x="567812" y="934065"/>
                    <a:pt x="589935" y="943897"/>
                  </a:cubicBezTo>
                  <a:cubicBezTo>
                    <a:pt x="612058" y="953729"/>
                    <a:pt x="577645" y="948813"/>
                    <a:pt x="604684" y="943897"/>
                  </a:cubicBezTo>
                  <a:cubicBezTo>
                    <a:pt x="631723" y="938981"/>
                    <a:pt x="722671" y="929148"/>
                    <a:pt x="752168" y="914400"/>
                  </a:cubicBezTo>
                  <a:cubicBezTo>
                    <a:pt x="781665" y="899652"/>
                    <a:pt x="776748" y="872613"/>
                    <a:pt x="781664" y="855406"/>
                  </a:cubicBezTo>
                  <a:cubicBezTo>
                    <a:pt x="786580" y="838200"/>
                    <a:pt x="774290" y="860322"/>
                    <a:pt x="781664" y="811161"/>
                  </a:cubicBezTo>
                  <a:cubicBezTo>
                    <a:pt x="789038" y="762000"/>
                    <a:pt x="818536" y="619432"/>
                    <a:pt x="825910" y="560439"/>
                  </a:cubicBezTo>
                  <a:cubicBezTo>
                    <a:pt x="833284" y="501446"/>
                    <a:pt x="757084" y="518652"/>
                    <a:pt x="825910" y="457200"/>
                  </a:cubicBezTo>
                  <a:cubicBezTo>
                    <a:pt x="894736" y="395748"/>
                    <a:pt x="1162664" y="253181"/>
                    <a:pt x="1238864" y="191729"/>
                  </a:cubicBezTo>
                  <a:cubicBezTo>
                    <a:pt x="1315064" y="130277"/>
                    <a:pt x="1268362" y="120445"/>
                    <a:pt x="1283110" y="88490"/>
                  </a:cubicBezTo>
                  <a:cubicBezTo>
                    <a:pt x="1297858" y="56535"/>
                    <a:pt x="1327355" y="0"/>
                    <a:pt x="1327355" y="0"/>
                  </a:cubicBezTo>
                </a:path>
              </a:pathLst>
            </a:custGeom>
            <a:gradFill flip="none" rotWithShape="1">
              <a:gsLst>
                <a:gs pos="0">
                  <a:srgbClr val="FFC000">
                    <a:shade val="30000"/>
                    <a:satMod val="115000"/>
                  </a:srgbClr>
                </a:gs>
                <a:gs pos="50000">
                  <a:srgbClr val="FFC000">
                    <a:shade val="67500"/>
                    <a:satMod val="115000"/>
                  </a:srgbClr>
                </a:gs>
                <a:gs pos="100000">
                  <a:srgbClr val="FFC000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>
              <a:noFill/>
              <a:prstDash val="soli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48" name="Группа 47"/>
            <p:cNvGrpSpPr/>
            <p:nvPr/>
          </p:nvGrpSpPr>
          <p:grpSpPr>
            <a:xfrm>
              <a:off x="3626204" y="4479475"/>
              <a:ext cx="1665827" cy="701568"/>
              <a:chOff x="3693329" y="4483339"/>
              <a:chExt cx="1665827" cy="701568"/>
            </a:xfrm>
          </p:grpSpPr>
          <p:sp>
            <p:nvSpPr>
              <p:cNvPr id="53" name="Полилиния 52"/>
              <p:cNvSpPr/>
              <p:nvPr/>
            </p:nvSpPr>
            <p:spPr>
              <a:xfrm>
                <a:off x="3693329" y="4483339"/>
                <a:ext cx="1665827" cy="701568"/>
              </a:xfrm>
              <a:custGeom>
                <a:avLst/>
                <a:gdLst>
                  <a:gd name="connsiteX0" fmla="*/ 111755 w 1665827"/>
                  <a:gd name="connsiteY0" fmla="*/ 29667 h 701568"/>
                  <a:gd name="connsiteX1" fmla="*/ 23265 w 1665827"/>
                  <a:gd name="connsiteY1" fmla="*/ 118158 h 701568"/>
                  <a:gd name="connsiteX2" fmla="*/ 67510 w 1665827"/>
                  <a:gd name="connsiteY2" fmla="*/ 486867 h 701568"/>
                  <a:gd name="connsiteX3" fmla="*/ 701690 w 1665827"/>
                  <a:gd name="connsiteY3" fmla="*/ 678596 h 701568"/>
                  <a:gd name="connsiteX4" fmla="*/ 952413 w 1665827"/>
                  <a:gd name="connsiteY4" fmla="*/ 678596 h 701568"/>
                  <a:gd name="connsiteX5" fmla="*/ 1291626 w 1665827"/>
                  <a:gd name="connsiteY5" fmla="*/ 693345 h 701568"/>
                  <a:gd name="connsiteX6" fmla="*/ 1380116 w 1665827"/>
                  <a:gd name="connsiteY6" fmla="*/ 693345 h 701568"/>
                  <a:gd name="connsiteX7" fmla="*/ 1571845 w 1665827"/>
                  <a:gd name="connsiteY7" fmla="*/ 590106 h 701568"/>
                  <a:gd name="connsiteX8" fmla="*/ 1660336 w 1665827"/>
                  <a:gd name="connsiteY8" fmla="*/ 295138 h 701568"/>
                  <a:gd name="connsiteX9" fmla="*/ 1645587 w 1665827"/>
                  <a:gd name="connsiteY9" fmla="*/ 206648 h 701568"/>
                  <a:gd name="connsiteX10" fmla="*/ 1557097 w 1665827"/>
                  <a:gd name="connsiteY10" fmla="*/ 132906 h 701568"/>
                  <a:gd name="connsiteX11" fmla="*/ 1335871 w 1665827"/>
                  <a:gd name="connsiteY11" fmla="*/ 73913 h 701568"/>
                  <a:gd name="connsiteX12" fmla="*/ 1085148 w 1665827"/>
                  <a:gd name="connsiteY12" fmla="*/ 44416 h 701568"/>
                  <a:gd name="connsiteX13" fmla="*/ 952413 w 1665827"/>
                  <a:gd name="connsiteY13" fmla="*/ 44416 h 701568"/>
                  <a:gd name="connsiteX14" fmla="*/ 804929 w 1665827"/>
                  <a:gd name="connsiteY14" fmla="*/ 171 h 701568"/>
                  <a:gd name="connsiteX15" fmla="*/ 509961 w 1665827"/>
                  <a:gd name="connsiteY15" fmla="*/ 29667 h 701568"/>
                  <a:gd name="connsiteX16" fmla="*/ 406723 w 1665827"/>
                  <a:gd name="connsiteY16" fmla="*/ 44416 h 701568"/>
                  <a:gd name="connsiteX17" fmla="*/ 244490 w 1665827"/>
                  <a:gd name="connsiteY17" fmla="*/ 59164 h 701568"/>
                  <a:gd name="connsiteX18" fmla="*/ 170748 w 1665827"/>
                  <a:gd name="connsiteY18" fmla="*/ 59164 h 701568"/>
                  <a:gd name="connsiteX19" fmla="*/ 111755 w 1665827"/>
                  <a:gd name="connsiteY19" fmla="*/ 29667 h 7015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1665827" h="701568">
                    <a:moveTo>
                      <a:pt x="111755" y="29667"/>
                    </a:moveTo>
                    <a:cubicBezTo>
                      <a:pt x="71197" y="35812"/>
                      <a:pt x="30639" y="41958"/>
                      <a:pt x="23265" y="118158"/>
                    </a:cubicBezTo>
                    <a:cubicBezTo>
                      <a:pt x="15891" y="194358"/>
                      <a:pt x="-45561" y="393461"/>
                      <a:pt x="67510" y="486867"/>
                    </a:cubicBezTo>
                    <a:cubicBezTo>
                      <a:pt x="180581" y="580273"/>
                      <a:pt x="554206" y="646641"/>
                      <a:pt x="701690" y="678596"/>
                    </a:cubicBezTo>
                    <a:cubicBezTo>
                      <a:pt x="849174" y="710551"/>
                      <a:pt x="854090" y="676138"/>
                      <a:pt x="952413" y="678596"/>
                    </a:cubicBezTo>
                    <a:cubicBezTo>
                      <a:pt x="1050736" y="681054"/>
                      <a:pt x="1220342" y="690887"/>
                      <a:pt x="1291626" y="693345"/>
                    </a:cubicBezTo>
                    <a:cubicBezTo>
                      <a:pt x="1362910" y="695803"/>
                      <a:pt x="1333413" y="710552"/>
                      <a:pt x="1380116" y="693345"/>
                    </a:cubicBezTo>
                    <a:cubicBezTo>
                      <a:pt x="1426819" y="676139"/>
                      <a:pt x="1525142" y="656474"/>
                      <a:pt x="1571845" y="590106"/>
                    </a:cubicBezTo>
                    <a:cubicBezTo>
                      <a:pt x="1618548" y="523738"/>
                      <a:pt x="1648046" y="359048"/>
                      <a:pt x="1660336" y="295138"/>
                    </a:cubicBezTo>
                    <a:cubicBezTo>
                      <a:pt x="1672626" y="231228"/>
                      <a:pt x="1662793" y="233687"/>
                      <a:pt x="1645587" y="206648"/>
                    </a:cubicBezTo>
                    <a:cubicBezTo>
                      <a:pt x="1628381" y="179609"/>
                      <a:pt x="1608716" y="155028"/>
                      <a:pt x="1557097" y="132906"/>
                    </a:cubicBezTo>
                    <a:cubicBezTo>
                      <a:pt x="1505478" y="110784"/>
                      <a:pt x="1414529" y="88661"/>
                      <a:pt x="1335871" y="73913"/>
                    </a:cubicBezTo>
                    <a:cubicBezTo>
                      <a:pt x="1257213" y="59165"/>
                      <a:pt x="1149058" y="49332"/>
                      <a:pt x="1085148" y="44416"/>
                    </a:cubicBezTo>
                    <a:cubicBezTo>
                      <a:pt x="1021238" y="39500"/>
                      <a:pt x="999116" y="51790"/>
                      <a:pt x="952413" y="44416"/>
                    </a:cubicBezTo>
                    <a:cubicBezTo>
                      <a:pt x="905710" y="37042"/>
                      <a:pt x="878671" y="2629"/>
                      <a:pt x="804929" y="171"/>
                    </a:cubicBezTo>
                    <a:cubicBezTo>
                      <a:pt x="731187" y="-2287"/>
                      <a:pt x="576329" y="22293"/>
                      <a:pt x="509961" y="29667"/>
                    </a:cubicBezTo>
                    <a:cubicBezTo>
                      <a:pt x="443593" y="37041"/>
                      <a:pt x="450968" y="39500"/>
                      <a:pt x="406723" y="44416"/>
                    </a:cubicBezTo>
                    <a:cubicBezTo>
                      <a:pt x="362478" y="49332"/>
                      <a:pt x="283819" y="56706"/>
                      <a:pt x="244490" y="59164"/>
                    </a:cubicBezTo>
                    <a:cubicBezTo>
                      <a:pt x="205161" y="61622"/>
                      <a:pt x="170748" y="59164"/>
                      <a:pt x="170748" y="59164"/>
                    </a:cubicBezTo>
                    <a:lnTo>
                      <a:pt x="111755" y="29667"/>
                    </a:lnTo>
                    <a:close/>
                  </a:path>
                </a:pathLst>
              </a:custGeom>
              <a:solidFill>
                <a:srgbClr val="FFC000"/>
              </a:solidFill>
              <a:ln>
                <a:solidFill>
                  <a:schemeClr val="accent2">
                    <a:lumMod val="75000"/>
                  </a:schemeClr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4" name="Полилиния 53"/>
              <p:cNvSpPr/>
              <p:nvPr/>
            </p:nvSpPr>
            <p:spPr>
              <a:xfrm>
                <a:off x="4100052" y="4793226"/>
                <a:ext cx="752167" cy="227276"/>
              </a:xfrm>
              <a:custGeom>
                <a:avLst/>
                <a:gdLst>
                  <a:gd name="connsiteX0" fmla="*/ 0 w 752167"/>
                  <a:gd name="connsiteY0" fmla="*/ 0 h 227276"/>
                  <a:gd name="connsiteX1" fmla="*/ 103238 w 752167"/>
                  <a:gd name="connsiteY1" fmla="*/ 147484 h 227276"/>
                  <a:gd name="connsiteX2" fmla="*/ 412954 w 752167"/>
                  <a:gd name="connsiteY2" fmla="*/ 221226 h 227276"/>
                  <a:gd name="connsiteX3" fmla="*/ 604683 w 752167"/>
                  <a:gd name="connsiteY3" fmla="*/ 221226 h 227276"/>
                  <a:gd name="connsiteX4" fmla="*/ 678425 w 752167"/>
                  <a:gd name="connsiteY4" fmla="*/ 206477 h 227276"/>
                  <a:gd name="connsiteX5" fmla="*/ 752167 w 752167"/>
                  <a:gd name="connsiteY5" fmla="*/ 103239 h 2272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52167" h="227276">
                    <a:moveTo>
                      <a:pt x="0" y="0"/>
                    </a:moveTo>
                    <a:cubicBezTo>
                      <a:pt x="17206" y="55306"/>
                      <a:pt x="34412" y="110613"/>
                      <a:pt x="103238" y="147484"/>
                    </a:cubicBezTo>
                    <a:cubicBezTo>
                      <a:pt x="172064" y="184355"/>
                      <a:pt x="329380" y="208936"/>
                      <a:pt x="412954" y="221226"/>
                    </a:cubicBezTo>
                    <a:cubicBezTo>
                      <a:pt x="496528" y="233516"/>
                      <a:pt x="560438" y="223684"/>
                      <a:pt x="604683" y="221226"/>
                    </a:cubicBezTo>
                    <a:cubicBezTo>
                      <a:pt x="648928" y="218768"/>
                      <a:pt x="653844" y="226141"/>
                      <a:pt x="678425" y="206477"/>
                    </a:cubicBezTo>
                    <a:cubicBezTo>
                      <a:pt x="703006" y="186813"/>
                      <a:pt x="727586" y="145026"/>
                      <a:pt x="752167" y="103239"/>
                    </a:cubicBezTo>
                  </a:path>
                </a:pathLst>
              </a:custGeom>
              <a:noFill/>
              <a:ln w="28575">
                <a:solidFill>
                  <a:schemeClr val="accent2">
                    <a:lumMod val="75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5" name="Полилиния 54"/>
              <p:cNvSpPr/>
              <p:nvPr/>
            </p:nvSpPr>
            <p:spPr>
              <a:xfrm>
                <a:off x="4424516" y="4778477"/>
                <a:ext cx="324465" cy="118534"/>
              </a:xfrm>
              <a:custGeom>
                <a:avLst/>
                <a:gdLst>
                  <a:gd name="connsiteX0" fmla="*/ 0 w 324465"/>
                  <a:gd name="connsiteY0" fmla="*/ 0 h 118534"/>
                  <a:gd name="connsiteX1" fmla="*/ 103239 w 324465"/>
                  <a:gd name="connsiteY1" fmla="*/ 103239 h 118534"/>
                  <a:gd name="connsiteX2" fmla="*/ 324465 w 324465"/>
                  <a:gd name="connsiteY2" fmla="*/ 117988 h 118534"/>
                  <a:gd name="connsiteX3" fmla="*/ 324465 w 324465"/>
                  <a:gd name="connsiteY3" fmla="*/ 117988 h 1185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24465" h="118534">
                    <a:moveTo>
                      <a:pt x="0" y="0"/>
                    </a:moveTo>
                    <a:cubicBezTo>
                      <a:pt x="24581" y="41787"/>
                      <a:pt x="49162" y="83574"/>
                      <a:pt x="103239" y="103239"/>
                    </a:cubicBezTo>
                    <a:cubicBezTo>
                      <a:pt x="157317" y="122904"/>
                      <a:pt x="324465" y="117988"/>
                      <a:pt x="324465" y="117988"/>
                    </a:cubicBezTo>
                    <a:lnTo>
                      <a:pt x="324465" y="117988"/>
                    </a:lnTo>
                  </a:path>
                </a:pathLst>
              </a:custGeom>
              <a:noFill/>
              <a:ln w="28575">
                <a:solidFill>
                  <a:schemeClr val="accent2">
                    <a:lumMod val="75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cxnSp>
          <p:nvCxnSpPr>
            <p:cNvPr id="49" name="Прямая соединительная линия 48"/>
            <p:cNvCxnSpPr/>
            <p:nvPr/>
          </p:nvCxnSpPr>
          <p:spPr>
            <a:xfrm>
              <a:off x="4360592" y="5181043"/>
              <a:ext cx="48418" cy="131214"/>
            </a:xfrm>
            <a:prstGeom prst="line">
              <a:avLst/>
            </a:prstGeom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Прямая соединительная линия 49"/>
            <p:cNvCxnSpPr/>
            <p:nvPr/>
          </p:nvCxnSpPr>
          <p:spPr>
            <a:xfrm>
              <a:off x="4211960" y="5181043"/>
              <a:ext cx="148632" cy="131214"/>
            </a:xfrm>
            <a:prstGeom prst="line">
              <a:avLst/>
            </a:prstGeom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Прямая соединительная линия 50"/>
            <p:cNvCxnSpPr/>
            <p:nvPr/>
          </p:nvCxnSpPr>
          <p:spPr>
            <a:xfrm flipH="1">
              <a:off x="4459117" y="5181043"/>
              <a:ext cx="12088" cy="120165"/>
            </a:xfrm>
            <a:prstGeom prst="line">
              <a:avLst/>
            </a:prstGeom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Прямая соединительная линия 51"/>
            <p:cNvCxnSpPr/>
            <p:nvPr/>
          </p:nvCxnSpPr>
          <p:spPr>
            <a:xfrm flipV="1">
              <a:off x="4504184" y="5181043"/>
              <a:ext cx="139824" cy="152400"/>
            </a:xfrm>
            <a:prstGeom prst="line">
              <a:avLst/>
            </a:prstGeom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Группа 55"/>
          <p:cNvGrpSpPr/>
          <p:nvPr/>
        </p:nvGrpSpPr>
        <p:grpSpPr>
          <a:xfrm rot="329750">
            <a:off x="4290593" y="1749631"/>
            <a:ext cx="427521" cy="591978"/>
            <a:chOff x="1976274" y="2280371"/>
            <a:chExt cx="815275" cy="784800"/>
          </a:xfrm>
        </p:grpSpPr>
        <p:sp>
          <p:nvSpPr>
            <p:cNvPr id="57" name="Скругленный прямоугольник 56"/>
            <p:cNvSpPr/>
            <p:nvPr/>
          </p:nvSpPr>
          <p:spPr>
            <a:xfrm rot="21487682" flipH="1">
              <a:off x="2209990" y="2425989"/>
              <a:ext cx="322705" cy="639182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2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2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2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noFill/>
              <a:prstDash val="soli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Хорда 57"/>
            <p:cNvSpPr/>
            <p:nvPr/>
          </p:nvSpPr>
          <p:spPr>
            <a:xfrm rot="6554598">
              <a:off x="2059101" y="2197544"/>
              <a:ext cx="649621" cy="815275"/>
            </a:xfrm>
            <a:prstGeom prst="chord">
              <a:avLst>
                <a:gd name="adj1" fmla="val 3199260"/>
                <a:gd name="adj2" fmla="val 16069476"/>
              </a:avLst>
            </a:prstGeom>
            <a:ln>
              <a:noFill/>
              <a:prstDash val="soli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9" name="Группа 58"/>
          <p:cNvGrpSpPr/>
          <p:nvPr/>
        </p:nvGrpSpPr>
        <p:grpSpPr>
          <a:xfrm>
            <a:off x="4011374" y="2220005"/>
            <a:ext cx="364524" cy="416907"/>
            <a:chOff x="2058490" y="2117927"/>
            <a:chExt cx="650449" cy="947244"/>
          </a:xfrm>
        </p:grpSpPr>
        <p:sp>
          <p:nvSpPr>
            <p:cNvPr id="60" name="Скругленный прямоугольник 59"/>
            <p:cNvSpPr/>
            <p:nvPr/>
          </p:nvSpPr>
          <p:spPr>
            <a:xfrm rot="21487682" flipH="1">
              <a:off x="2209990" y="2425989"/>
              <a:ext cx="322705" cy="639182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2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2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2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noFill/>
              <a:prstDash val="soli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1" name="Хорда 60"/>
            <p:cNvSpPr/>
            <p:nvPr/>
          </p:nvSpPr>
          <p:spPr>
            <a:xfrm rot="6554598">
              <a:off x="1992350" y="2184067"/>
              <a:ext cx="782730" cy="650449"/>
            </a:xfrm>
            <a:prstGeom prst="chord">
              <a:avLst>
                <a:gd name="adj1" fmla="val 3199260"/>
                <a:gd name="adj2" fmla="val 15131338"/>
              </a:avLst>
            </a:prstGeom>
            <a:solidFill>
              <a:schemeClr val="accent6">
                <a:lumMod val="75000"/>
              </a:schemeClr>
            </a:solidFill>
            <a:ln>
              <a:noFill/>
              <a:prstDash val="soli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2" name="Группа 61"/>
          <p:cNvGrpSpPr/>
          <p:nvPr/>
        </p:nvGrpSpPr>
        <p:grpSpPr>
          <a:xfrm>
            <a:off x="4860032" y="1271830"/>
            <a:ext cx="508707" cy="699075"/>
            <a:chOff x="2036383" y="2171311"/>
            <a:chExt cx="650449" cy="893860"/>
          </a:xfrm>
        </p:grpSpPr>
        <p:sp>
          <p:nvSpPr>
            <p:cNvPr id="63" name="Скругленный прямоугольник 62"/>
            <p:cNvSpPr/>
            <p:nvPr/>
          </p:nvSpPr>
          <p:spPr>
            <a:xfrm rot="21487682" flipH="1">
              <a:off x="2209990" y="2425989"/>
              <a:ext cx="322705" cy="639182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2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2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2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noFill/>
              <a:prstDash val="soli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Хорда 63"/>
            <p:cNvSpPr/>
            <p:nvPr/>
          </p:nvSpPr>
          <p:spPr>
            <a:xfrm rot="6554598">
              <a:off x="2055657" y="2152037"/>
              <a:ext cx="611901" cy="650449"/>
            </a:xfrm>
            <a:prstGeom prst="chord">
              <a:avLst>
                <a:gd name="adj1" fmla="val 3199260"/>
                <a:gd name="adj2" fmla="val 15131338"/>
              </a:avLst>
            </a:prstGeom>
            <a:solidFill>
              <a:srgbClr val="C00000"/>
            </a:solidFill>
            <a:ln>
              <a:noFill/>
              <a:prstDash val="soli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5" name="Группа 64"/>
          <p:cNvGrpSpPr/>
          <p:nvPr/>
        </p:nvGrpSpPr>
        <p:grpSpPr>
          <a:xfrm>
            <a:off x="3347864" y="2220005"/>
            <a:ext cx="364524" cy="416907"/>
            <a:chOff x="2058490" y="2117927"/>
            <a:chExt cx="650449" cy="947244"/>
          </a:xfrm>
        </p:grpSpPr>
        <p:sp>
          <p:nvSpPr>
            <p:cNvPr id="66" name="Скругленный прямоугольник 65"/>
            <p:cNvSpPr/>
            <p:nvPr/>
          </p:nvSpPr>
          <p:spPr>
            <a:xfrm rot="21487682" flipH="1">
              <a:off x="2209990" y="2425989"/>
              <a:ext cx="322705" cy="639182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2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2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2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noFill/>
              <a:prstDash val="soli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7" name="Хорда 66"/>
            <p:cNvSpPr/>
            <p:nvPr/>
          </p:nvSpPr>
          <p:spPr>
            <a:xfrm rot="6554598">
              <a:off x="1992350" y="2184067"/>
              <a:ext cx="782730" cy="650449"/>
            </a:xfrm>
            <a:prstGeom prst="chord">
              <a:avLst>
                <a:gd name="adj1" fmla="val 3199260"/>
                <a:gd name="adj2" fmla="val 15131338"/>
              </a:avLst>
            </a:prstGeom>
            <a:solidFill>
              <a:schemeClr val="accent6">
                <a:lumMod val="75000"/>
              </a:schemeClr>
            </a:solidFill>
            <a:ln>
              <a:noFill/>
              <a:prstDash val="soli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8" name="Прямоугольник 7"/>
          <p:cNvSpPr/>
          <p:nvPr/>
        </p:nvSpPr>
        <p:spPr>
          <a:xfrm>
            <a:off x="3347864" y="1188888"/>
            <a:ext cx="2119759" cy="1605104"/>
          </a:xfrm>
          <a:prstGeom prst="rect">
            <a:avLst/>
          </a:prstGeom>
          <a:noFill/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0" name="Прямая со стрелкой 29"/>
          <p:cNvCxnSpPr/>
          <p:nvPr/>
        </p:nvCxnSpPr>
        <p:spPr>
          <a:xfrm>
            <a:off x="2555776" y="2099443"/>
            <a:ext cx="710388" cy="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2555776" y="1479217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+ 3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03" name="Группа 102"/>
          <p:cNvGrpSpPr/>
          <p:nvPr/>
        </p:nvGrpSpPr>
        <p:grpSpPr>
          <a:xfrm>
            <a:off x="3435925" y="3108905"/>
            <a:ext cx="1726961" cy="1379554"/>
            <a:chOff x="1187624" y="3869432"/>
            <a:chExt cx="1442263" cy="1152128"/>
          </a:xfrm>
        </p:grpSpPr>
        <p:sp>
          <p:nvSpPr>
            <p:cNvPr id="117" name="Скругленный прямоугольник 116"/>
            <p:cNvSpPr/>
            <p:nvPr/>
          </p:nvSpPr>
          <p:spPr>
            <a:xfrm>
              <a:off x="1739339" y="3869432"/>
              <a:ext cx="305639" cy="109410"/>
            </a:xfrm>
            <a:prstGeom prst="roundRect">
              <a:avLst/>
            </a:prstGeom>
            <a:ln w="9525">
              <a:solidFill>
                <a:schemeClr val="accent6">
                  <a:lumMod val="50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8" name="Прямоугольник с двумя вырезанными соседними углами 117"/>
            <p:cNvSpPr/>
            <p:nvPr/>
          </p:nvSpPr>
          <p:spPr>
            <a:xfrm>
              <a:off x="1187625" y="3941440"/>
              <a:ext cx="1428009" cy="624955"/>
            </a:xfrm>
            <a:prstGeom prst="snip2SameRect">
              <a:avLst>
                <a:gd name="adj1" fmla="val 41052"/>
                <a:gd name="adj2" fmla="val 0"/>
              </a:avLst>
            </a:prstGeom>
            <a:ln>
              <a:solidFill>
                <a:schemeClr val="accent6">
                  <a:lumMod val="50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9" name="Прямоугольник 118"/>
            <p:cNvSpPr/>
            <p:nvPr/>
          </p:nvSpPr>
          <p:spPr>
            <a:xfrm>
              <a:off x="1453806" y="4013448"/>
              <a:ext cx="895646" cy="1008112"/>
            </a:xfrm>
            <a:prstGeom prst="rect">
              <a:avLst/>
            </a:prstGeom>
            <a:ln w="9525">
              <a:solidFill>
                <a:schemeClr val="accent6">
                  <a:lumMod val="50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0" name="Равнобедренный треугольник 119"/>
            <p:cNvSpPr/>
            <p:nvPr/>
          </p:nvSpPr>
          <p:spPr>
            <a:xfrm rot="10800000">
              <a:off x="1739340" y="3933559"/>
              <a:ext cx="305638" cy="360040"/>
            </a:xfrm>
            <a:prstGeom prst="triangl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6">
                  <a:lumMod val="50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1" name="Пятиугольник 120"/>
            <p:cNvSpPr/>
            <p:nvPr/>
          </p:nvSpPr>
          <p:spPr>
            <a:xfrm rot="5400000">
              <a:off x="1544626" y="4581499"/>
              <a:ext cx="714005" cy="153489"/>
            </a:xfrm>
            <a:prstGeom prst="homePlate">
              <a:avLst/>
            </a:prstGeom>
            <a:ln>
              <a:solidFill>
                <a:schemeClr val="accent6">
                  <a:lumMod val="50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2" name="Пятиугольник 121"/>
            <p:cNvSpPr/>
            <p:nvPr/>
          </p:nvSpPr>
          <p:spPr>
            <a:xfrm rot="10800000">
              <a:off x="1187624" y="4423216"/>
              <a:ext cx="266181" cy="136398"/>
            </a:xfrm>
            <a:prstGeom prst="homePlate">
              <a:avLst/>
            </a:prstGeom>
            <a:ln w="9525">
              <a:solidFill>
                <a:schemeClr val="accent6">
                  <a:lumMod val="50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3" name="Пятиугольник 122"/>
            <p:cNvSpPr/>
            <p:nvPr/>
          </p:nvSpPr>
          <p:spPr>
            <a:xfrm rot="10800000" flipH="1">
              <a:off x="2363706" y="4423217"/>
              <a:ext cx="266181" cy="136398"/>
            </a:xfrm>
            <a:prstGeom prst="homePlate">
              <a:avLst/>
            </a:prstGeom>
            <a:ln w="9525">
              <a:solidFill>
                <a:schemeClr val="accent6">
                  <a:lumMod val="50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4" name="Блок-схема: внутренняя память 123"/>
            <p:cNvSpPr/>
            <p:nvPr/>
          </p:nvSpPr>
          <p:spPr>
            <a:xfrm>
              <a:off x="1453807" y="4720055"/>
              <a:ext cx="300946" cy="245469"/>
            </a:xfrm>
            <a:prstGeom prst="flowChartInternalStorage">
              <a:avLst/>
            </a:prstGeom>
            <a:ln w="9525">
              <a:solidFill>
                <a:schemeClr val="accent6">
                  <a:lumMod val="50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Блок-схема: внутренняя память 124"/>
            <p:cNvSpPr/>
            <p:nvPr/>
          </p:nvSpPr>
          <p:spPr>
            <a:xfrm flipH="1">
              <a:off x="2036166" y="4747167"/>
              <a:ext cx="306103" cy="249675"/>
            </a:xfrm>
            <a:prstGeom prst="flowChartInternalStorage">
              <a:avLst/>
            </a:prstGeom>
            <a:ln w="9525">
              <a:solidFill>
                <a:schemeClr val="accent6">
                  <a:lumMod val="50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26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42258" y="4543425"/>
              <a:ext cx="126027" cy="1260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127" name="Группа 126"/>
            <p:cNvGrpSpPr/>
            <p:nvPr/>
          </p:nvGrpSpPr>
          <p:grpSpPr>
            <a:xfrm>
              <a:off x="1665763" y="3869432"/>
              <a:ext cx="448554" cy="424167"/>
              <a:chOff x="5866679" y="3798257"/>
              <a:chExt cx="574112" cy="387144"/>
            </a:xfrm>
          </p:grpSpPr>
          <p:sp>
            <p:nvSpPr>
              <p:cNvPr id="128" name="Диагональная полоса 127"/>
              <p:cNvSpPr/>
              <p:nvPr/>
            </p:nvSpPr>
            <p:spPr>
              <a:xfrm rot="374721" flipH="1">
                <a:off x="5866679" y="3806883"/>
                <a:ext cx="305318" cy="378518"/>
              </a:xfrm>
              <a:prstGeom prst="diagStripe">
                <a:avLst>
                  <a:gd name="adj" fmla="val 59170"/>
                </a:avLst>
              </a:prstGeom>
              <a:ln w="9525">
                <a:solidFill>
                  <a:schemeClr val="accent6">
                    <a:lumMod val="5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129" name="Диагональная полоса 128"/>
              <p:cNvSpPr/>
              <p:nvPr/>
            </p:nvSpPr>
            <p:spPr>
              <a:xfrm rot="21272249">
                <a:off x="6135473" y="3798257"/>
                <a:ext cx="305318" cy="378519"/>
              </a:xfrm>
              <a:prstGeom prst="diagStripe">
                <a:avLst>
                  <a:gd name="adj" fmla="val 59170"/>
                </a:avLst>
              </a:prstGeom>
              <a:ln w="9525">
                <a:solidFill>
                  <a:schemeClr val="accent6">
                    <a:lumMod val="5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</p:grpSp>
        <p:pic>
          <p:nvPicPr>
            <p:cNvPr id="130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42258" y="4745976"/>
              <a:ext cx="126027" cy="1260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32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28106" y="4420497"/>
              <a:ext cx="126027" cy="1260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33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34127" y="4723565"/>
              <a:ext cx="126027" cy="1260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15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9610" y="3765728"/>
            <a:ext cx="150904" cy="150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7708" y="4261033"/>
            <a:ext cx="137916" cy="104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6037" y="4463854"/>
            <a:ext cx="137916" cy="104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4" name="Прямоугольник 1023"/>
          <p:cNvSpPr/>
          <p:nvPr/>
        </p:nvSpPr>
        <p:spPr>
          <a:xfrm>
            <a:off x="3347864" y="2996952"/>
            <a:ext cx="2151892" cy="1768137"/>
          </a:xfrm>
          <a:prstGeom prst="rect">
            <a:avLst/>
          </a:prstGeom>
          <a:noFill/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43" name="Прямая со стрелкой 242"/>
          <p:cNvCxnSpPr/>
          <p:nvPr/>
        </p:nvCxnSpPr>
        <p:spPr>
          <a:xfrm>
            <a:off x="2555776" y="4121234"/>
            <a:ext cx="710388" cy="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4" name="TextBox 243"/>
          <p:cNvSpPr txBox="1"/>
          <p:nvPr/>
        </p:nvSpPr>
        <p:spPr>
          <a:xfrm>
            <a:off x="2555776" y="3501008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- 2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48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5791" y="5708549"/>
            <a:ext cx="519694" cy="6007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9" name="Прямоугольник 248"/>
          <p:cNvSpPr/>
          <p:nvPr/>
        </p:nvSpPr>
        <p:spPr>
          <a:xfrm>
            <a:off x="3356212" y="4869160"/>
            <a:ext cx="2151892" cy="1512168"/>
          </a:xfrm>
          <a:prstGeom prst="rect">
            <a:avLst/>
          </a:prstGeom>
          <a:noFill/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68" name="Прямая со стрелкой 267"/>
          <p:cNvCxnSpPr/>
          <p:nvPr/>
        </p:nvCxnSpPr>
        <p:spPr>
          <a:xfrm>
            <a:off x="2555776" y="5921434"/>
            <a:ext cx="710388" cy="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9" name="TextBox 268"/>
          <p:cNvSpPr txBox="1"/>
          <p:nvPr/>
        </p:nvSpPr>
        <p:spPr>
          <a:xfrm>
            <a:off x="2555776" y="5301208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- 3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3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0977" y="4139068"/>
            <a:ext cx="154027" cy="154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3704291"/>
            <a:ext cx="150904" cy="150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5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0338" y="4975997"/>
            <a:ext cx="519694" cy="6007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6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8108" y="4941168"/>
            <a:ext cx="519694" cy="6007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7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147" y="5675962"/>
            <a:ext cx="519694" cy="6007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2" name="Полилиния 31"/>
          <p:cNvSpPr/>
          <p:nvPr/>
        </p:nvSpPr>
        <p:spPr>
          <a:xfrm>
            <a:off x="5513696" y="1733266"/>
            <a:ext cx="538922" cy="2318824"/>
          </a:xfrm>
          <a:custGeom>
            <a:avLst/>
            <a:gdLst>
              <a:gd name="connsiteX0" fmla="*/ 0 w 232011"/>
              <a:gd name="connsiteY0" fmla="*/ 0 h 2291682"/>
              <a:gd name="connsiteX1" fmla="*/ 191068 w 232011"/>
              <a:gd name="connsiteY1" fmla="*/ 696035 h 2291682"/>
              <a:gd name="connsiteX2" fmla="*/ 122829 w 232011"/>
              <a:gd name="connsiteY2" fmla="*/ 1856095 h 2291682"/>
              <a:gd name="connsiteX3" fmla="*/ 204716 w 232011"/>
              <a:gd name="connsiteY3" fmla="*/ 2265528 h 2291682"/>
              <a:gd name="connsiteX4" fmla="*/ 232011 w 232011"/>
              <a:gd name="connsiteY4" fmla="*/ 2251880 h 2291682"/>
              <a:gd name="connsiteX5" fmla="*/ 232011 w 232011"/>
              <a:gd name="connsiteY5" fmla="*/ 2251880 h 2291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2011" h="2291682">
                <a:moveTo>
                  <a:pt x="0" y="0"/>
                </a:moveTo>
                <a:cubicBezTo>
                  <a:pt x="85298" y="193343"/>
                  <a:pt x="170597" y="386686"/>
                  <a:pt x="191068" y="696035"/>
                </a:cubicBezTo>
                <a:cubicBezTo>
                  <a:pt x="211539" y="1005384"/>
                  <a:pt x="120554" y="1594513"/>
                  <a:pt x="122829" y="1856095"/>
                </a:cubicBezTo>
                <a:cubicBezTo>
                  <a:pt x="125104" y="2117677"/>
                  <a:pt x="186519" y="2199564"/>
                  <a:pt x="204716" y="2265528"/>
                </a:cubicBezTo>
                <a:cubicBezTo>
                  <a:pt x="222913" y="2331492"/>
                  <a:pt x="232011" y="2251880"/>
                  <a:pt x="232011" y="2251880"/>
                </a:cubicBezTo>
                <a:lnTo>
                  <a:pt x="232011" y="2251880"/>
                </a:lnTo>
              </a:path>
            </a:pathLst>
          </a:custGeom>
          <a:noFill/>
          <a:ln w="28575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олилиния 32"/>
          <p:cNvSpPr/>
          <p:nvPr/>
        </p:nvSpPr>
        <p:spPr>
          <a:xfrm>
            <a:off x="6660232" y="4052090"/>
            <a:ext cx="432048" cy="2073381"/>
          </a:xfrm>
          <a:custGeom>
            <a:avLst/>
            <a:gdLst>
              <a:gd name="connsiteX0" fmla="*/ 0 w 341194"/>
              <a:gd name="connsiteY0" fmla="*/ 0 h 1930036"/>
              <a:gd name="connsiteX1" fmla="*/ 232012 w 341194"/>
              <a:gd name="connsiteY1" fmla="*/ 313898 h 1930036"/>
              <a:gd name="connsiteX2" fmla="*/ 191069 w 341194"/>
              <a:gd name="connsiteY2" fmla="*/ 1746913 h 1930036"/>
              <a:gd name="connsiteX3" fmla="*/ 341194 w 341194"/>
              <a:gd name="connsiteY3" fmla="*/ 1910687 h 1930036"/>
              <a:gd name="connsiteX4" fmla="*/ 341194 w 341194"/>
              <a:gd name="connsiteY4" fmla="*/ 1910687 h 1930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1194" h="1930036">
                <a:moveTo>
                  <a:pt x="0" y="0"/>
                </a:moveTo>
                <a:cubicBezTo>
                  <a:pt x="100083" y="11373"/>
                  <a:pt x="200167" y="22746"/>
                  <a:pt x="232012" y="313898"/>
                </a:cubicBezTo>
                <a:cubicBezTo>
                  <a:pt x="263857" y="605050"/>
                  <a:pt x="172872" y="1480782"/>
                  <a:pt x="191069" y="1746913"/>
                </a:cubicBezTo>
                <a:cubicBezTo>
                  <a:pt x="209266" y="2013045"/>
                  <a:pt x="341194" y="1910687"/>
                  <a:pt x="341194" y="1910687"/>
                </a:cubicBezTo>
                <a:lnTo>
                  <a:pt x="341194" y="1910687"/>
                </a:lnTo>
              </a:path>
            </a:pathLst>
          </a:custGeom>
          <a:noFill/>
          <a:ln w="28575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37632"/>
            <a:ext cx="2359025" cy="174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596" y="2996952"/>
            <a:ext cx="2163763" cy="177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595" y="4869160"/>
            <a:ext cx="2163763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610" y="1916832"/>
            <a:ext cx="1851563" cy="267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8104" y="3789040"/>
            <a:ext cx="1234375" cy="267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5938862"/>
            <a:ext cx="1857251" cy="267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олилиния 5"/>
          <p:cNvSpPr/>
          <p:nvPr/>
        </p:nvSpPr>
        <p:spPr>
          <a:xfrm>
            <a:off x="5513696" y="3998794"/>
            <a:ext cx="484725" cy="1435416"/>
          </a:xfrm>
          <a:custGeom>
            <a:avLst/>
            <a:gdLst>
              <a:gd name="connsiteX0" fmla="*/ 0 w 300251"/>
              <a:gd name="connsiteY0" fmla="*/ 0 h 1435416"/>
              <a:gd name="connsiteX1" fmla="*/ 177421 w 300251"/>
              <a:gd name="connsiteY1" fmla="*/ 300251 h 1435416"/>
              <a:gd name="connsiteX2" fmla="*/ 191068 w 300251"/>
              <a:gd name="connsiteY2" fmla="*/ 1337481 h 1435416"/>
              <a:gd name="connsiteX3" fmla="*/ 300251 w 300251"/>
              <a:gd name="connsiteY3" fmla="*/ 1392072 h 1435416"/>
              <a:gd name="connsiteX4" fmla="*/ 300251 w 300251"/>
              <a:gd name="connsiteY4" fmla="*/ 1392072 h 14354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0251" h="1435416">
                <a:moveTo>
                  <a:pt x="0" y="0"/>
                </a:moveTo>
                <a:cubicBezTo>
                  <a:pt x="72788" y="38669"/>
                  <a:pt x="145576" y="77338"/>
                  <a:pt x="177421" y="300251"/>
                </a:cubicBezTo>
                <a:cubicBezTo>
                  <a:pt x="209266" y="523165"/>
                  <a:pt x="170596" y="1155511"/>
                  <a:pt x="191068" y="1337481"/>
                </a:cubicBezTo>
                <a:cubicBezTo>
                  <a:pt x="211540" y="1519451"/>
                  <a:pt x="300251" y="1392072"/>
                  <a:pt x="300251" y="1392072"/>
                </a:cubicBezTo>
                <a:lnTo>
                  <a:pt x="300251" y="1392072"/>
                </a:lnTo>
              </a:path>
            </a:pathLst>
          </a:custGeom>
          <a:noFill/>
          <a:ln w="28575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олилиния 10"/>
          <p:cNvSpPr/>
          <p:nvPr/>
        </p:nvSpPr>
        <p:spPr>
          <a:xfrm>
            <a:off x="6741992" y="2088107"/>
            <a:ext cx="398768" cy="3357350"/>
          </a:xfrm>
          <a:custGeom>
            <a:avLst/>
            <a:gdLst>
              <a:gd name="connsiteX0" fmla="*/ 136478 w 221997"/>
              <a:gd name="connsiteY0" fmla="*/ 0 h 3357350"/>
              <a:gd name="connsiteX1" fmla="*/ 136478 w 221997"/>
              <a:gd name="connsiteY1" fmla="*/ 545911 h 3357350"/>
              <a:gd name="connsiteX2" fmla="*/ 218365 w 221997"/>
              <a:gd name="connsiteY2" fmla="*/ 2866030 h 3357350"/>
              <a:gd name="connsiteX3" fmla="*/ 0 w 221997"/>
              <a:gd name="connsiteY3" fmla="*/ 3357350 h 3357350"/>
              <a:gd name="connsiteX4" fmla="*/ 0 w 221997"/>
              <a:gd name="connsiteY4" fmla="*/ 3357350 h 3357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997" h="3357350">
                <a:moveTo>
                  <a:pt x="136478" y="0"/>
                </a:moveTo>
                <a:cubicBezTo>
                  <a:pt x="129654" y="34119"/>
                  <a:pt x="122830" y="68239"/>
                  <a:pt x="136478" y="545911"/>
                </a:cubicBezTo>
                <a:cubicBezTo>
                  <a:pt x="150126" y="1023583"/>
                  <a:pt x="241111" y="2397457"/>
                  <a:pt x="218365" y="2866030"/>
                </a:cubicBezTo>
                <a:cubicBezTo>
                  <a:pt x="195619" y="3334603"/>
                  <a:pt x="0" y="3357350"/>
                  <a:pt x="0" y="3357350"/>
                </a:cubicBezTo>
                <a:lnTo>
                  <a:pt x="0" y="3357350"/>
                </a:lnTo>
              </a:path>
            </a:pathLst>
          </a:custGeom>
          <a:noFill/>
          <a:ln w="28575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>
            <a:off x="5513696" y="1461526"/>
            <a:ext cx="423080" cy="4434307"/>
          </a:xfrm>
          <a:custGeom>
            <a:avLst/>
            <a:gdLst>
              <a:gd name="connsiteX0" fmla="*/ 0 w 423080"/>
              <a:gd name="connsiteY0" fmla="*/ 4434307 h 4434307"/>
              <a:gd name="connsiteX1" fmla="*/ 122829 w 423080"/>
              <a:gd name="connsiteY1" fmla="*/ 4243238 h 4434307"/>
              <a:gd name="connsiteX2" fmla="*/ 122829 w 423080"/>
              <a:gd name="connsiteY2" fmla="*/ 4243238 h 4434307"/>
              <a:gd name="connsiteX3" fmla="*/ 122829 w 423080"/>
              <a:gd name="connsiteY3" fmla="*/ 571990 h 4434307"/>
              <a:gd name="connsiteX4" fmla="*/ 423080 w 423080"/>
              <a:gd name="connsiteY4" fmla="*/ 12432 h 4434307"/>
              <a:gd name="connsiteX5" fmla="*/ 423080 w 423080"/>
              <a:gd name="connsiteY5" fmla="*/ 12432 h 44343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23080" h="4434307">
                <a:moveTo>
                  <a:pt x="0" y="4434307"/>
                </a:moveTo>
                <a:lnTo>
                  <a:pt x="122829" y="4243238"/>
                </a:lnTo>
                <a:lnTo>
                  <a:pt x="122829" y="4243238"/>
                </a:lnTo>
                <a:cubicBezTo>
                  <a:pt x="122829" y="3631363"/>
                  <a:pt x="72787" y="1277124"/>
                  <a:pt x="122829" y="571990"/>
                </a:cubicBezTo>
                <a:cubicBezTo>
                  <a:pt x="172871" y="-133144"/>
                  <a:pt x="423080" y="12432"/>
                  <a:pt x="423080" y="12432"/>
                </a:cubicBezTo>
                <a:lnTo>
                  <a:pt x="423080" y="12432"/>
                </a:lnTo>
              </a:path>
            </a:pathLst>
          </a:custGeom>
          <a:noFill/>
          <a:ln w="28575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6810233" y="1505675"/>
            <a:ext cx="846161" cy="2424880"/>
          </a:xfrm>
          <a:custGeom>
            <a:avLst/>
            <a:gdLst>
              <a:gd name="connsiteX0" fmla="*/ 0 w 846161"/>
              <a:gd name="connsiteY0" fmla="*/ 22874 h 2424880"/>
              <a:gd name="connsiteX1" fmla="*/ 109182 w 846161"/>
              <a:gd name="connsiteY1" fmla="*/ 282182 h 2424880"/>
              <a:gd name="connsiteX2" fmla="*/ 95534 w 846161"/>
              <a:gd name="connsiteY2" fmla="*/ 2015447 h 2424880"/>
              <a:gd name="connsiteX3" fmla="*/ 846161 w 846161"/>
              <a:gd name="connsiteY3" fmla="*/ 2424880 h 2424880"/>
              <a:gd name="connsiteX4" fmla="*/ 846161 w 846161"/>
              <a:gd name="connsiteY4" fmla="*/ 2424880 h 2424880"/>
              <a:gd name="connsiteX5" fmla="*/ 846161 w 846161"/>
              <a:gd name="connsiteY5" fmla="*/ 2424880 h 2424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46161" h="2424880">
                <a:moveTo>
                  <a:pt x="0" y="22874"/>
                </a:moveTo>
                <a:cubicBezTo>
                  <a:pt x="46630" y="-13520"/>
                  <a:pt x="93260" y="-49913"/>
                  <a:pt x="109182" y="282182"/>
                </a:cubicBezTo>
                <a:cubicBezTo>
                  <a:pt x="125104" y="614277"/>
                  <a:pt x="-27296" y="1658331"/>
                  <a:pt x="95534" y="2015447"/>
                </a:cubicBezTo>
                <a:cubicBezTo>
                  <a:pt x="218364" y="2372563"/>
                  <a:pt x="846161" y="2424880"/>
                  <a:pt x="846161" y="2424880"/>
                </a:cubicBezTo>
                <a:lnTo>
                  <a:pt x="846161" y="2424880"/>
                </a:lnTo>
                <a:lnTo>
                  <a:pt x="846161" y="2424880"/>
                </a:lnTo>
              </a:path>
            </a:pathLst>
          </a:custGeom>
          <a:noFill/>
          <a:ln w="28575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0" name="TextBox 249"/>
          <p:cNvSpPr txBox="1"/>
          <p:nvPr/>
        </p:nvSpPr>
        <p:spPr>
          <a:xfrm>
            <a:off x="6052618" y="3687415"/>
            <a:ext cx="895646" cy="46166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 + 3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868144" y="1268760"/>
            <a:ext cx="895646" cy="46166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 – 3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1" name="TextBox 250"/>
          <p:cNvSpPr txBox="1"/>
          <p:nvPr/>
        </p:nvSpPr>
        <p:spPr>
          <a:xfrm>
            <a:off x="5908602" y="5343599"/>
            <a:ext cx="895646" cy="46166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 – 2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4" name="Прямоугольник 83"/>
          <p:cNvSpPr/>
          <p:nvPr/>
        </p:nvSpPr>
        <p:spPr>
          <a:xfrm>
            <a:off x="7175345" y="116061"/>
            <a:ext cx="18611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85" name="TextBox 84"/>
          <p:cNvSpPr txBox="1"/>
          <p:nvPr/>
        </p:nvSpPr>
        <p:spPr>
          <a:xfrm>
            <a:off x="7092280" y="1095127"/>
            <a:ext cx="2047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6643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7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1" dur="100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6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5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26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000"/>
                            </p:stCondLst>
                            <p:childTnLst>
                              <p:par>
                                <p:cTn id="8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0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4" dur="1000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1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8" dur="2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21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11" dur="2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21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14" dur="2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4" grpId="0"/>
      <p:bldP spid="269" grpId="0"/>
      <p:bldP spid="32" grpId="0" animBg="1"/>
      <p:bldP spid="33" grpId="0" animBg="1"/>
      <p:bldP spid="6" grpId="0" animBg="1"/>
      <p:bldP spid="11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4428</TotalTime>
  <Words>500</Words>
  <Application>Microsoft Office PowerPoint</Application>
  <PresentationFormat>Экран (4:3)</PresentationFormat>
  <Paragraphs>355</Paragraphs>
  <Slides>10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Официальная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Анна</dc:creator>
  <cp:lastModifiedBy>belo4ka</cp:lastModifiedBy>
  <cp:revision>521</cp:revision>
  <dcterms:created xsi:type="dcterms:W3CDTF">2010-10-26T14:31:01Z</dcterms:created>
  <dcterms:modified xsi:type="dcterms:W3CDTF">2013-12-12T20:48:40Z</dcterms:modified>
</cp:coreProperties>
</file>