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69" r:id="rId14"/>
    <p:sldId id="273" r:id="rId15"/>
    <p:sldId id="274" r:id="rId16"/>
    <p:sldId id="270" r:id="rId17"/>
    <p:sldId id="272" r:id="rId18"/>
    <p:sldId id="276" r:id="rId19"/>
    <p:sldId id="277" r:id="rId20"/>
    <p:sldId id="278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1FBE-E0B1-42D5-A114-EF47E5477840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4C8D5-B55F-4F07-B7E3-97A5DD439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78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1FBE-E0B1-42D5-A114-EF47E5477840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4C8D5-B55F-4F07-B7E3-97A5DD439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66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1FBE-E0B1-42D5-A114-EF47E5477840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4C8D5-B55F-4F07-B7E3-97A5DD439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72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1FBE-E0B1-42D5-A114-EF47E5477840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4C8D5-B55F-4F07-B7E3-97A5DD439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27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1FBE-E0B1-42D5-A114-EF47E5477840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4C8D5-B55F-4F07-B7E3-97A5DD439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77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1FBE-E0B1-42D5-A114-EF47E5477840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4C8D5-B55F-4F07-B7E3-97A5DD439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9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1FBE-E0B1-42D5-A114-EF47E5477840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4C8D5-B55F-4F07-B7E3-97A5DD439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65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1FBE-E0B1-42D5-A114-EF47E5477840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4C8D5-B55F-4F07-B7E3-97A5DD439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775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1FBE-E0B1-42D5-A114-EF47E5477840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4C8D5-B55F-4F07-B7E3-97A5DD439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078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1FBE-E0B1-42D5-A114-EF47E5477840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4C8D5-B55F-4F07-B7E3-97A5DD439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06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31FBE-E0B1-42D5-A114-EF47E5477840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4C8D5-B55F-4F07-B7E3-97A5DD439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994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31FBE-E0B1-42D5-A114-EF47E5477840}" type="datetimeFigureOut">
              <a:rPr lang="ru-RU" smtClean="0"/>
              <a:t>11.07.2013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4C8D5-B55F-4F07-B7E3-97A5DD439E2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35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Государственное бюджетное специальное (коррекционное) образовательное учреждение для обучающихся, воспитанников с ограниченными возможностями здоровья специальная (коррекционная) общеобразовательная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школа № 432Колпинского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района 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Санкт-Петербурга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Конспект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занятия  в  ГПД  2 «А»  класса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«С храбрым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Бибигоном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Луну»</a:t>
            </a:r>
          </a:p>
          <a:p>
            <a:pPr marL="0" indent="0" algn="ctr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(неделя  математики)</a:t>
            </a:r>
          </a:p>
          <a:p>
            <a:pPr marL="0" indent="0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0" algn="ctr">
              <a:buNone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Выполнила</a:t>
            </a:r>
          </a:p>
          <a:p>
            <a:pPr marL="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Репина Т.Ю.</a:t>
            </a:r>
          </a:p>
          <a:p>
            <a:pPr marL="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воспитатель</a:t>
            </a:r>
          </a:p>
          <a:p>
            <a:pPr marL="0"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высшей квалификационной</a:t>
            </a:r>
          </a:p>
          <a:p>
            <a:pPr marL="0" indent="0"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категории</a:t>
            </a:r>
          </a:p>
          <a:p>
            <a:pPr marL="0" indent="0" algn="ctr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Санкт – Петербург</a:t>
            </a:r>
          </a:p>
          <a:p>
            <a:pPr marL="0" indent="0" algn="ctr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2013 уч. год</a:t>
            </a:r>
          </a:p>
          <a:p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672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Лабиринт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://sfw.org.ua/uploads/posts/2010-07/1279600151_10-3_rrrisr-srrrr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650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dirty="0">
                <a:latin typeface="Times New Roman" pitchFamily="18" charset="0"/>
                <a:cs typeface="Times New Roman" pitchFamily="18" charset="0"/>
              </a:rPr>
            </a:b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Тупик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4099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Космодром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5" descr="http://riamotor.ru/uploads/posts/2012-03/1333108523_30.03.2012-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12776"/>
            <a:ext cx="9144000" cy="5445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893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Скафандр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 descr="http://go3.imgsmail.ru/imgpreview?key=http%3A//plast.me/uploads/posts/2011-07/1311577446%5Fp1010142.jpg&amp;mb=imgdb_preview_13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33201"/>
            <a:ext cx="3456384" cy="54452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149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3" descr="http://go3.imgsmail.ru/imgpreview?key=http%3A//copypast.ru/uploads/posts/thumbs/1289308176%5F01.jpg&amp;mb=imgdb_preview_490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216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astrotek.ru/wp-content/uploads/2011/12/redspace2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624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0700" dirty="0" smtClean="0">
                <a:latin typeface="Times New Roman" pitchFamily="18" charset="0"/>
                <a:cs typeface="Times New Roman" pitchFamily="18" charset="0"/>
              </a:rPr>
              <a:t>Луноход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Объект 7" descr="http://www.life-is-good.org/wp-content/uploads/2011/05/02-mangal-lunohod-vid-speredi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144000" cy="5661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9038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Робот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://www.kulturologia.ru/files/arov/gordon-bennett-robots-1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5517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973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gallery.forum-grad.ru/files/8/2/1/3/7/veseliy_drakon9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519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stef33.ru/images/stories/kartinki/drakon2012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88569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1693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 smtClean="0">
                <a:latin typeface="Times New Roman" pitchFamily="18" charset="0"/>
                <a:cs typeface="Times New Roman" pitchFamily="18" charset="0"/>
              </a:rPr>
              <a:t>Цель  </a:t>
            </a:r>
            <a:r>
              <a:rPr lang="ru-RU" sz="7300" dirty="0">
                <a:latin typeface="Times New Roman" pitchFamily="18" charset="0"/>
                <a:cs typeface="Times New Roman" pitchFamily="18" charset="0"/>
              </a:rPr>
              <a:t>занятия: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Закрепить  математические  знания  и  умения  детей.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30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8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Радиограмма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622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Объект 3" descr="C:\Users\Юра\Downloads\Чуковский_Бибигон_3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0"/>
            <a:ext cx="669674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474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Образовательные 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Учить детей использовать математические знания на практике.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Закрепить  знание  содержания  сказки  К.И.  Чуковского  « Путешествие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Бибигона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Коррекционные 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Развивать  психические.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Развивать  мелкую  моторику  рук.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Развивать  речь  детей.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Воспитательные 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1.Развивать  коммуникативные  навыки.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824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К.И.Чуковский</a:t>
            </a:r>
            <a:endParaRPr lang="ru-RU" sz="66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12776"/>
            <a:ext cx="8208912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5995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Бибигон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Сказочный персонаж Бибигон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268760"/>
            <a:ext cx="4104456" cy="539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667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6600" dirty="0" err="1" smtClean="0">
                <a:latin typeface="Times New Roman" pitchFamily="18" charset="0"/>
                <a:cs typeface="Times New Roman" pitchFamily="18" charset="0"/>
              </a:rPr>
              <a:t>Брундуляк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://audioskazki.net/wp-content/gallery/chukovsky/bibigon/004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40768"/>
            <a:ext cx="5688632" cy="53900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101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 descr="http://audioskazki.net/wp-content/gallery/chukovsky/bibigon/006_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785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300" dirty="0" smtClean="0"/>
              <a:t/>
            </a:r>
            <a:br>
              <a:rPr lang="ru-RU" sz="7300" dirty="0" smtClean="0"/>
            </a:br>
            <a:r>
              <a:rPr lang="ru-RU" sz="7300" dirty="0" smtClean="0">
                <a:latin typeface="Times New Roman" pitchFamily="18" charset="0"/>
                <a:cs typeface="Times New Roman" pitchFamily="18" charset="0"/>
              </a:rPr>
              <a:t>Пословица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6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Семь раз отмерь,</a:t>
            </a:r>
          </a:p>
          <a:p>
            <a:pPr marL="0" indent="0" algn="ctr">
              <a:buNone/>
            </a:pP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один раз отрежь».</a:t>
            </a:r>
          </a:p>
        </p:txBody>
      </p:sp>
    </p:spTree>
    <p:extLst>
      <p:ext uri="{BB962C8B-B14F-4D97-AF65-F5344CB8AC3E}">
        <p14:creationId xmlns:p14="http://schemas.microsoft.com/office/powerpoint/2010/main" val="166815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7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7300" dirty="0" smtClean="0">
                <a:latin typeface="Times New Roman" pitchFamily="18" charset="0"/>
                <a:cs typeface="Times New Roman" pitchFamily="18" charset="0"/>
              </a:rPr>
              <a:t>Пословица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6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600" dirty="0">
                <a:latin typeface="Times New Roman" pitchFamily="18" charset="0"/>
                <a:cs typeface="Times New Roman" pitchFamily="18" charset="0"/>
              </a:rPr>
              <a:t>Друг познается в беде»</a:t>
            </a:r>
          </a:p>
        </p:txBody>
      </p:sp>
    </p:spTree>
    <p:extLst>
      <p:ext uri="{BB962C8B-B14F-4D97-AF65-F5344CB8AC3E}">
        <p14:creationId xmlns:p14="http://schemas.microsoft.com/office/powerpoint/2010/main" val="3716189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</TotalTime>
  <Words>123</Words>
  <Application>Microsoft Office PowerPoint</Application>
  <PresentationFormat>Экран (4:3)</PresentationFormat>
  <Paragraphs>48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Государственное бюджетное специальное (коррекционное) образовательное учреждение для обучающихся, воспитанников с ограниченными возможностями здоровья специальная (коррекционная) общеобразовательная  школа № 432Колпинского района  Санкт-Петербурга </vt:lpstr>
      <vt:lpstr> Цель  занятия: </vt:lpstr>
      <vt:lpstr>Задачи:</vt:lpstr>
      <vt:lpstr>К.И.Чуковский</vt:lpstr>
      <vt:lpstr>Бибигон</vt:lpstr>
      <vt:lpstr>Брундуляк</vt:lpstr>
      <vt:lpstr>Презентация PowerPoint</vt:lpstr>
      <vt:lpstr> Пословица </vt:lpstr>
      <vt:lpstr> Пословица </vt:lpstr>
      <vt:lpstr>Лабиринт</vt:lpstr>
      <vt:lpstr>   Тупик</vt:lpstr>
      <vt:lpstr>Космодром</vt:lpstr>
      <vt:lpstr>Скафандр</vt:lpstr>
      <vt:lpstr>Презентация PowerPoint</vt:lpstr>
      <vt:lpstr>Презентация PowerPoint</vt:lpstr>
      <vt:lpstr>Луноход </vt:lpstr>
      <vt:lpstr>Робот</vt:lpstr>
      <vt:lpstr>Презентация PowerPoint</vt:lpstr>
      <vt:lpstr>Презентация PowerPoint</vt:lpstr>
      <vt:lpstr> 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бюджетное специальное (коррекционное) образовательное учреждение для обучающихся, воспитанников с ограниченными возможностями здоровья специальная (коррекционная) общеобразовательная  школа № 432 Колпинского района  Санкт-Петербурга</dc:title>
  <dc:creator>Юра</dc:creator>
  <cp:lastModifiedBy>Юра</cp:lastModifiedBy>
  <cp:revision>18</cp:revision>
  <dcterms:created xsi:type="dcterms:W3CDTF">2013-06-13T10:35:07Z</dcterms:created>
  <dcterms:modified xsi:type="dcterms:W3CDTF">2013-07-11T05:26:44Z</dcterms:modified>
</cp:coreProperties>
</file>