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6" r:id="rId4"/>
    <p:sldId id="276" r:id="rId5"/>
    <p:sldId id="286" r:id="rId6"/>
    <p:sldId id="287" r:id="rId7"/>
    <p:sldId id="293" r:id="rId8"/>
    <p:sldId id="271" r:id="rId9"/>
    <p:sldId id="291" r:id="rId10"/>
    <p:sldId id="272" r:id="rId11"/>
    <p:sldId id="273" r:id="rId12"/>
    <p:sldId id="279" r:id="rId13"/>
    <p:sldId id="280" r:id="rId14"/>
    <p:sldId id="278" r:id="rId15"/>
    <p:sldId id="274" r:id="rId16"/>
    <p:sldId id="292" r:id="rId17"/>
    <p:sldId id="269" r:id="rId18"/>
    <p:sldId id="283" r:id="rId19"/>
    <p:sldId id="275" r:id="rId20"/>
    <p:sldId id="285" r:id="rId21"/>
    <p:sldId id="282" r:id="rId22"/>
    <p:sldId id="290" r:id="rId23"/>
    <p:sldId id="294" r:id="rId24"/>
    <p:sldId id="284" r:id="rId25"/>
    <p:sldId id="295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7128A-71E8-4E3F-A432-0EF95387906D}" type="doc">
      <dgm:prSet loTypeId="urn:microsoft.com/office/officeart/2005/8/layout/radial5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09E884-7752-4BBE-AD9E-BE540041BB9F}">
      <dgm:prSet phldrT="[Текст]" custT="1"/>
      <dgm:spPr/>
      <dgm:t>
        <a:bodyPr/>
        <a:lstStyle/>
        <a:p>
          <a:r>
            <a:rPr lang="ru-RU" sz="1800" b="1" smtClean="0"/>
            <a:t>Физическая культура</a:t>
          </a:r>
          <a:endParaRPr lang="ru-RU" sz="1800" b="1" dirty="0"/>
        </a:p>
      </dgm:t>
    </dgm:pt>
    <dgm:pt modelId="{D5952085-506E-460B-9CA0-3E4DA01C0FED}" type="parTrans" cxnId="{9143E6A6-011E-4847-A820-DC7E6BBD8022}">
      <dgm:prSet/>
      <dgm:spPr/>
      <dgm:t>
        <a:bodyPr/>
        <a:lstStyle/>
        <a:p>
          <a:endParaRPr lang="ru-RU"/>
        </a:p>
      </dgm:t>
    </dgm:pt>
    <dgm:pt modelId="{32293DC0-188B-4E8A-94A5-F1BDD9250D46}" type="sibTrans" cxnId="{9143E6A6-011E-4847-A820-DC7E6BBD8022}">
      <dgm:prSet/>
      <dgm:spPr/>
      <dgm:t>
        <a:bodyPr/>
        <a:lstStyle/>
        <a:p>
          <a:endParaRPr lang="ru-RU"/>
        </a:p>
      </dgm:t>
    </dgm:pt>
    <dgm:pt modelId="{77AE49AD-D91F-4E1F-BC3A-43BE422A7A21}">
      <dgm:prSet phldrT="[Текст]" custT="1"/>
      <dgm:spPr/>
      <dgm:t>
        <a:bodyPr/>
        <a:lstStyle/>
        <a:p>
          <a:r>
            <a:rPr lang="ru-RU" sz="2000" b="1" dirty="0" smtClean="0"/>
            <a:t>биология</a:t>
          </a:r>
          <a:endParaRPr lang="ru-RU" sz="2000" b="1" dirty="0"/>
        </a:p>
      </dgm:t>
    </dgm:pt>
    <dgm:pt modelId="{531F41A0-72B6-4A2E-B3C9-DD2579D69CC7}" type="parTrans" cxnId="{E8BBC9E6-D6CF-4966-AC7B-AC77507807DD}">
      <dgm:prSet/>
      <dgm:spPr/>
      <dgm:t>
        <a:bodyPr/>
        <a:lstStyle/>
        <a:p>
          <a:endParaRPr lang="ru-RU"/>
        </a:p>
      </dgm:t>
    </dgm:pt>
    <dgm:pt modelId="{CB0CE25C-3B52-401D-9377-CBD0326673DF}" type="sibTrans" cxnId="{E8BBC9E6-D6CF-4966-AC7B-AC77507807DD}">
      <dgm:prSet/>
      <dgm:spPr/>
      <dgm:t>
        <a:bodyPr/>
        <a:lstStyle/>
        <a:p>
          <a:endParaRPr lang="ru-RU"/>
        </a:p>
      </dgm:t>
    </dgm:pt>
    <dgm:pt modelId="{593C22E6-1821-4488-A2FC-DDFCA93CADB4}">
      <dgm:prSet phldrT="[Текст]" custT="1"/>
      <dgm:spPr/>
      <dgm:t>
        <a:bodyPr/>
        <a:lstStyle/>
        <a:p>
          <a:r>
            <a:rPr lang="ru-RU" sz="2000" b="1" dirty="0" smtClean="0"/>
            <a:t>обществознание</a:t>
          </a:r>
          <a:endParaRPr lang="ru-RU" sz="2000" b="1" dirty="0"/>
        </a:p>
      </dgm:t>
    </dgm:pt>
    <dgm:pt modelId="{6E768D5F-333F-4512-B8EF-573F6816C064}" type="parTrans" cxnId="{D72E8DE7-8774-49DB-87DF-A87EFAF6446F}">
      <dgm:prSet/>
      <dgm:spPr/>
      <dgm:t>
        <a:bodyPr/>
        <a:lstStyle/>
        <a:p>
          <a:endParaRPr lang="ru-RU"/>
        </a:p>
      </dgm:t>
    </dgm:pt>
    <dgm:pt modelId="{6AC1A11A-2835-4AC9-806B-A2F0A494E6AE}" type="sibTrans" cxnId="{D72E8DE7-8774-49DB-87DF-A87EFAF6446F}">
      <dgm:prSet/>
      <dgm:spPr/>
      <dgm:t>
        <a:bodyPr/>
        <a:lstStyle/>
        <a:p>
          <a:endParaRPr lang="ru-RU"/>
        </a:p>
      </dgm:t>
    </dgm:pt>
    <dgm:pt modelId="{DDE33629-D72B-4C6B-A5BC-6E40AE63D91C}">
      <dgm:prSet phldrT="[Текст]" custT="1"/>
      <dgm:spPr/>
      <dgm:t>
        <a:bodyPr/>
        <a:lstStyle/>
        <a:p>
          <a:r>
            <a:rPr lang="ru-RU" sz="2000" b="1" smtClean="0"/>
            <a:t>история</a:t>
          </a:r>
          <a:endParaRPr lang="ru-RU" sz="2000" b="1" dirty="0"/>
        </a:p>
      </dgm:t>
    </dgm:pt>
    <dgm:pt modelId="{CD157644-4D32-4DE3-A93A-0A6C07D823E4}" type="parTrans" cxnId="{C08D6319-74A5-41D5-9AF3-A82C97FE7133}">
      <dgm:prSet/>
      <dgm:spPr/>
      <dgm:t>
        <a:bodyPr/>
        <a:lstStyle/>
        <a:p>
          <a:endParaRPr lang="ru-RU"/>
        </a:p>
      </dgm:t>
    </dgm:pt>
    <dgm:pt modelId="{A2922DD1-0391-425F-9A6F-344DBE02585D}" type="sibTrans" cxnId="{C08D6319-74A5-41D5-9AF3-A82C97FE7133}">
      <dgm:prSet/>
      <dgm:spPr/>
      <dgm:t>
        <a:bodyPr/>
        <a:lstStyle/>
        <a:p>
          <a:endParaRPr lang="ru-RU"/>
        </a:p>
      </dgm:t>
    </dgm:pt>
    <dgm:pt modelId="{4E27721F-6E2B-495D-8CB5-2228A1C0C8A4}">
      <dgm:prSet phldrT="[Текст]" custT="1"/>
      <dgm:spPr/>
      <dgm:t>
        <a:bodyPr/>
        <a:lstStyle/>
        <a:p>
          <a:r>
            <a:rPr lang="ru-RU" sz="2000" b="1" smtClean="0"/>
            <a:t>химия</a:t>
          </a:r>
          <a:endParaRPr lang="ru-RU" sz="2000" b="1" dirty="0"/>
        </a:p>
      </dgm:t>
    </dgm:pt>
    <dgm:pt modelId="{89548223-A7ED-43C2-BFE2-6CDCE9EE86BC}" type="parTrans" cxnId="{5CF4ECFE-45ED-4DF4-86B4-4BA1F9D7B659}">
      <dgm:prSet/>
      <dgm:spPr/>
      <dgm:t>
        <a:bodyPr/>
        <a:lstStyle/>
        <a:p>
          <a:endParaRPr lang="ru-RU"/>
        </a:p>
      </dgm:t>
    </dgm:pt>
    <dgm:pt modelId="{AC4105BF-B912-4511-B683-85C2937E6EF3}" type="sibTrans" cxnId="{5CF4ECFE-45ED-4DF4-86B4-4BA1F9D7B659}">
      <dgm:prSet/>
      <dgm:spPr/>
      <dgm:t>
        <a:bodyPr/>
        <a:lstStyle/>
        <a:p>
          <a:endParaRPr lang="ru-RU"/>
        </a:p>
      </dgm:t>
    </dgm:pt>
    <dgm:pt modelId="{9D3F6258-D30D-4C88-8052-9C59A90429A3}">
      <dgm:prSet custT="1"/>
      <dgm:spPr/>
      <dgm:t>
        <a:bodyPr/>
        <a:lstStyle/>
        <a:p>
          <a:r>
            <a:rPr lang="ru-RU" sz="2000" b="1" smtClean="0"/>
            <a:t>ОБЖ</a:t>
          </a:r>
          <a:endParaRPr lang="ru-RU" sz="2000" b="1" dirty="0"/>
        </a:p>
      </dgm:t>
    </dgm:pt>
    <dgm:pt modelId="{F2BB09F8-6C78-438C-BDDF-B4F3199C9EF2}" type="parTrans" cxnId="{5038CBBA-190F-4958-AD1E-20A198ED1206}">
      <dgm:prSet/>
      <dgm:spPr/>
      <dgm:t>
        <a:bodyPr/>
        <a:lstStyle/>
        <a:p>
          <a:endParaRPr lang="ru-RU"/>
        </a:p>
      </dgm:t>
    </dgm:pt>
    <dgm:pt modelId="{847E0369-6341-4A65-8525-60EB5BE71ADD}" type="sibTrans" cxnId="{5038CBBA-190F-4958-AD1E-20A198ED1206}">
      <dgm:prSet/>
      <dgm:spPr/>
      <dgm:t>
        <a:bodyPr/>
        <a:lstStyle/>
        <a:p>
          <a:endParaRPr lang="ru-RU"/>
        </a:p>
      </dgm:t>
    </dgm:pt>
    <dgm:pt modelId="{D6D7E01E-46A4-491C-A2FA-234F9B44CEA8}" type="pres">
      <dgm:prSet presAssocID="{15E7128A-71E8-4E3F-A432-0EF953879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4AA68-8C1F-4637-81D9-F2D5C60CAF39}" type="pres">
      <dgm:prSet presAssocID="{7D09E884-7752-4BBE-AD9E-BE540041BB9F}" presName="centerShape" presStyleLbl="node0" presStyleIdx="0" presStyleCnt="1"/>
      <dgm:spPr/>
      <dgm:t>
        <a:bodyPr/>
        <a:lstStyle/>
        <a:p>
          <a:endParaRPr lang="ru-RU"/>
        </a:p>
      </dgm:t>
    </dgm:pt>
    <dgm:pt modelId="{6095A7DA-3F43-470D-A5C8-5DDEA862B03D}" type="pres">
      <dgm:prSet presAssocID="{531F41A0-72B6-4A2E-B3C9-DD2579D69CC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B7130B0-4FDB-4D09-959E-FE7AEEEA6B50}" type="pres">
      <dgm:prSet presAssocID="{531F41A0-72B6-4A2E-B3C9-DD2579D69C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D15DC77-F427-4A15-80CC-C21676EC24EF}" type="pres">
      <dgm:prSet presAssocID="{77AE49AD-D91F-4E1F-BC3A-43BE422A7A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2A7CD-56FF-4C9C-94ED-CDE06D228CAA}" type="pres">
      <dgm:prSet presAssocID="{F2BB09F8-6C78-438C-BDDF-B4F3199C9EF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EC43789-52E2-46B2-9D41-99F6E1951D57}" type="pres">
      <dgm:prSet presAssocID="{F2BB09F8-6C78-438C-BDDF-B4F3199C9EF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55CBC6C-A5D8-4354-9AEC-703FEF3ADDC5}" type="pres">
      <dgm:prSet presAssocID="{9D3F6258-D30D-4C88-8052-9C59A90429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DD87E-7088-4576-9FB0-0EA750DA4025}" type="pres">
      <dgm:prSet presAssocID="{6E768D5F-333F-4512-B8EF-573F6816C06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C72BAD6-C3CE-43AF-8AEA-6D12360028AD}" type="pres">
      <dgm:prSet presAssocID="{6E768D5F-333F-4512-B8EF-573F6816C06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93698C7-AD75-4BBB-A328-CA2E237F3411}" type="pres">
      <dgm:prSet presAssocID="{593C22E6-1821-4488-A2FC-DDFCA93CAD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78993-3A26-4D81-A6B7-57FB43FB9A3E}" type="pres">
      <dgm:prSet presAssocID="{CD157644-4D32-4DE3-A93A-0A6C07D823E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04BA998E-BAEE-455C-8639-8633774908C8}" type="pres">
      <dgm:prSet presAssocID="{CD157644-4D32-4DE3-A93A-0A6C07D823E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9B6E0C3-9A30-4139-BAE4-0497F12E359C}" type="pres">
      <dgm:prSet presAssocID="{DDE33629-D72B-4C6B-A5BC-6E40AE63D9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F7793-7582-4B8E-97F3-617C46F55B94}" type="pres">
      <dgm:prSet presAssocID="{89548223-A7ED-43C2-BFE2-6CDCE9EE86B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0E8C7B3-747B-4BBC-B7DD-5DC4D603AE97}" type="pres">
      <dgm:prSet presAssocID="{89548223-A7ED-43C2-BFE2-6CDCE9EE86B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00996EA-D107-431A-929F-5056CBDCD985}" type="pres">
      <dgm:prSet presAssocID="{4E27721F-6E2B-495D-8CB5-2228A1C0C8A4}" presName="node" presStyleLbl="node1" presStyleIdx="4" presStyleCnt="5" custRadScaleRad="101622" custRadScaleInc="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A5A58-C3E7-4389-A133-26A9FFB1EA10}" type="presOf" srcId="{15E7128A-71E8-4E3F-A432-0EF95387906D}" destId="{D6D7E01E-46A4-491C-A2FA-234F9B44CEA8}" srcOrd="0" destOrd="0" presId="urn:microsoft.com/office/officeart/2005/8/layout/radial5"/>
    <dgm:cxn modelId="{1197DBC0-A2EF-44AE-B9DF-5A4921911446}" type="presOf" srcId="{6E768D5F-333F-4512-B8EF-573F6816C064}" destId="{BC72BAD6-C3CE-43AF-8AEA-6D12360028AD}" srcOrd="1" destOrd="0" presId="urn:microsoft.com/office/officeart/2005/8/layout/radial5"/>
    <dgm:cxn modelId="{1CCE51CC-2C0F-4BAB-A343-05AE61414313}" type="presOf" srcId="{6E768D5F-333F-4512-B8EF-573F6816C064}" destId="{FC2DD87E-7088-4576-9FB0-0EA750DA4025}" srcOrd="0" destOrd="0" presId="urn:microsoft.com/office/officeart/2005/8/layout/radial5"/>
    <dgm:cxn modelId="{D72E8DE7-8774-49DB-87DF-A87EFAF6446F}" srcId="{7D09E884-7752-4BBE-AD9E-BE540041BB9F}" destId="{593C22E6-1821-4488-A2FC-DDFCA93CADB4}" srcOrd="2" destOrd="0" parTransId="{6E768D5F-333F-4512-B8EF-573F6816C064}" sibTransId="{6AC1A11A-2835-4AC9-806B-A2F0A494E6AE}"/>
    <dgm:cxn modelId="{E466F04B-8AE2-4FF7-B7BA-AAC72848C418}" type="presOf" srcId="{531F41A0-72B6-4A2E-B3C9-DD2579D69CC7}" destId="{4B7130B0-4FDB-4D09-959E-FE7AEEEA6B50}" srcOrd="1" destOrd="0" presId="urn:microsoft.com/office/officeart/2005/8/layout/radial5"/>
    <dgm:cxn modelId="{9143E6A6-011E-4847-A820-DC7E6BBD8022}" srcId="{15E7128A-71E8-4E3F-A432-0EF95387906D}" destId="{7D09E884-7752-4BBE-AD9E-BE540041BB9F}" srcOrd="0" destOrd="0" parTransId="{D5952085-506E-460B-9CA0-3E4DA01C0FED}" sibTransId="{32293DC0-188B-4E8A-94A5-F1BDD9250D46}"/>
    <dgm:cxn modelId="{6C41E785-00A4-4A9F-8BC2-EE615DC0C4E0}" type="presOf" srcId="{89548223-A7ED-43C2-BFE2-6CDCE9EE86BC}" destId="{40E8C7B3-747B-4BBC-B7DD-5DC4D603AE97}" srcOrd="1" destOrd="0" presId="urn:microsoft.com/office/officeart/2005/8/layout/radial5"/>
    <dgm:cxn modelId="{E8BBC9E6-D6CF-4966-AC7B-AC77507807DD}" srcId="{7D09E884-7752-4BBE-AD9E-BE540041BB9F}" destId="{77AE49AD-D91F-4E1F-BC3A-43BE422A7A21}" srcOrd="0" destOrd="0" parTransId="{531F41A0-72B6-4A2E-B3C9-DD2579D69CC7}" sibTransId="{CB0CE25C-3B52-401D-9377-CBD0326673DF}"/>
    <dgm:cxn modelId="{7DC33A49-6E92-40F9-8C74-80D05114DD2E}" type="presOf" srcId="{CD157644-4D32-4DE3-A93A-0A6C07D823E4}" destId="{B5D78993-3A26-4D81-A6B7-57FB43FB9A3E}" srcOrd="0" destOrd="0" presId="urn:microsoft.com/office/officeart/2005/8/layout/radial5"/>
    <dgm:cxn modelId="{B02666A9-7B22-4F12-950F-7338A2FD9C76}" type="presOf" srcId="{531F41A0-72B6-4A2E-B3C9-DD2579D69CC7}" destId="{6095A7DA-3F43-470D-A5C8-5DDEA862B03D}" srcOrd="0" destOrd="0" presId="urn:microsoft.com/office/officeart/2005/8/layout/radial5"/>
    <dgm:cxn modelId="{C828918D-5ACD-4F50-8F85-52747D106308}" type="presOf" srcId="{F2BB09F8-6C78-438C-BDDF-B4F3199C9EF2}" destId="{DEC43789-52E2-46B2-9D41-99F6E1951D57}" srcOrd="1" destOrd="0" presId="urn:microsoft.com/office/officeart/2005/8/layout/radial5"/>
    <dgm:cxn modelId="{075ED9E4-E5A2-4F46-8CCD-815421CDC5BF}" type="presOf" srcId="{4E27721F-6E2B-495D-8CB5-2228A1C0C8A4}" destId="{F00996EA-D107-431A-929F-5056CBDCD985}" srcOrd="0" destOrd="0" presId="urn:microsoft.com/office/officeart/2005/8/layout/radial5"/>
    <dgm:cxn modelId="{AEE883ED-8E0B-439D-BC61-812611AD2AF6}" type="presOf" srcId="{DDE33629-D72B-4C6B-A5BC-6E40AE63D91C}" destId="{99B6E0C3-9A30-4139-BAE4-0497F12E359C}" srcOrd="0" destOrd="0" presId="urn:microsoft.com/office/officeart/2005/8/layout/radial5"/>
    <dgm:cxn modelId="{C08D6319-74A5-41D5-9AF3-A82C97FE7133}" srcId="{7D09E884-7752-4BBE-AD9E-BE540041BB9F}" destId="{DDE33629-D72B-4C6B-A5BC-6E40AE63D91C}" srcOrd="3" destOrd="0" parTransId="{CD157644-4D32-4DE3-A93A-0A6C07D823E4}" sibTransId="{A2922DD1-0391-425F-9A6F-344DBE02585D}"/>
    <dgm:cxn modelId="{4DE959BD-DE25-405E-A78A-4D284C94397C}" type="presOf" srcId="{7D09E884-7752-4BBE-AD9E-BE540041BB9F}" destId="{55F4AA68-8C1F-4637-81D9-F2D5C60CAF39}" srcOrd="0" destOrd="0" presId="urn:microsoft.com/office/officeart/2005/8/layout/radial5"/>
    <dgm:cxn modelId="{7C5610BD-FF3F-4AE4-878E-ECFE2B264A27}" type="presOf" srcId="{9D3F6258-D30D-4C88-8052-9C59A90429A3}" destId="{055CBC6C-A5D8-4354-9AEC-703FEF3ADDC5}" srcOrd="0" destOrd="0" presId="urn:microsoft.com/office/officeart/2005/8/layout/radial5"/>
    <dgm:cxn modelId="{3994C563-45F5-41F5-A401-2CC1B10E7FA6}" type="presOf" srcId="{593C22E6-1821-4488-A2FC-DDFCA93CADB4}" destId="{493698C7-AD75-4BBB-A328-CA2E237F3411}" srcOrd="0" destOrd="0" presId="urn:microsoft.com/office/officeart/2005/8/layout/radial5"/>
    <dgm:cxn modelId="{5CF4ECFE-45ED-4DF4-86B4-4BA1F9D7B659}" srcId="{7D09E884-7752-4BBE-AD9E-BE540041BB9F}" destId="{4E27721F-6E2B-495D-8CB5-2228A1C0C8A4}" srcOrd="4" destOrd="0" parTransId="{89548223-A7ED-43C2-BFE2-6CDCE9EE86BC}" sibTransId="{AC4105BF-B912-4511-B683-85C2937E6EF3}"/>
    <dgm:cxn modelId="{29CE262E-0A5D-40B2-82A4-9AC7DB92807A}" type="presOf" srcId="{F2BB09F8-6C78-438C-BDDF-B4F3199C9EF2}" destId="{5C62A7CD-56FF-4C9C-94ED-CDE06D228CAA}" srcOrd="0" destOrd="0" presId="urn:microsoft.com/office/officeart/2005/8/layout/radial5"/>
    <dgm:cxn modelId="{5038CBBA-190F-4958-AD1E-20A198ED1206}" srcId="{7D09E884-7752-4BBE-AD9E-BE540041BB9F}" destId="{9D3F6258-D30D-4C88-8052-9C59A90429A3}" srcOrd="1" destOrd="0" parTransId="{F2BB09F8-6C78-438C-BDDF-B4F3199C9EF2}" sibTransId="{847E0369-6341-4A65-8525-60EB5BE71ADD}"/>
    <dgm:cxn modelId="{FAFA4F5D-6728-4E82-BA27-0B412288EEF1}" type="presOf" srcId="{77AE49AD-D91F-4E1F-BC3A-43BE422A7A21}" destId="{3D15DC77-F427-4A15-80CC-C21676EC24EF}" srcOrd="0" destOrd="0" presId="urn:microsoft.com/office/officeart/2005/8/layout/radial5"/>
    <dgm:cxn modelId="{034E2208-248B-4F3D-9E63-A303E9C5B393}" type="presOf" srcId="{89548223-A7ED-43C2-BFE2-6CDCE9EE86BC}" destId="{DC6F7793-7582-4B8E-97F3-617C46F55B94}" srcOrd="0" destOrd="0" presId="urn:microsoft.com/office/officeart/2005/8/layout/radial5"/>
    <dgm:cxn modelId="{025D2F4E-43B7-4AF6-BBFB-2DBC341C0C04}" type="presOf" srcId="{CD157644-4D32-4DE3-A93A-0A6C07D823E4}" destId="{04BA998E-BAEE-455C-8639-8633774908C8}" srcOrd="1" destOrd="0" presId="urn:microsoft.com/office/officeart/2005/8/layout/radial5"/>
    <dgm:cxn modelId="{1482D499-8E6E-4555-B79F-10363E673454}" type="presParOf" srcId="{D6D7E01E-46A4-491C-A2FA-234F9B44CEA8}" destId="{55F4AA68-8C1F-4637-81D9-F2D5C60CAF39}" srcOrd="0" destOrd="0" presId="urn:microsoft.com/office/officeart/2005/8/layout/radial5"/>
    <dgm:cxn modelId="{31687C79-0737-42A3-91ED-510EDAC0B9FD}" type="presParOf" srcId="{D6D7E01E-46A4-491C-A2FA-234F9B44CEA8}" destId="{6095A7DA-3F43-470D-A5C8-5DDEA862B03D}" srcOrd="1" destOrd="0" presId="urn:microsoft.com/office/officeart/2005/8/layout/radial5"/>
    <dgm:cxn modelId="{71161819-17F7-4F3D-B128-CE20A72C8A78}" type="presParOf" srcId="{6095A7DA-3F43-470D-A5C8-5DDEA862B03D}" destId="{4B7130B0-4FDB-4D09-959E-FE7AEEEA6B50}" srcOrd="0" destOrd="0" presId="urn:microsoft.com/office/officeart/2005/8/layout/radial5"/>
    <dgm:cxn modelId="{6805A40E-DA6C-4763-A3F7-A22F89FD3A5D}" type="presParOf" srcId="{D6D7E01E-46A4-491C-A2FA-234F9B44CEA8}" destId="{3D15DC77-F427-4A15-80CC-C21676EC24EF}" srcOrd="2" destOrd="0" presId="urn:microsoft.com/office/officeart/2005/8/layout/radial5"/>
    <dgm:cxn modelId="{B94ABB3B-20E8-4220-A0C1-4AEE5680D601}" type="presParOf" srcId="{D6D7E01E-46A4-491C-A2FA-234F9B44CEA8}" destId="{5C62A7CD-56FF-4C9C-94ED-CDE06D228CAA}" srcOrd="3" destOrd="0" presId="urn:microsoft.com/office/officeart/2005/8/layout/radial5"/>
    <dgm:cxn modelId="{09DAFC70-7420-487C-B08A-93547B56E418}" type="presParOf" srcId="{5C62A7CD-56FF-4C9C-94ED-CDE06D228CAA}" destId="{DEC43789-52E2-46B2-9D41-99F6E1951D57}" srcOrd="0" destOrd="0" presId="urn:microsoft.com/office/officeart/2005/8/layout/radial5"/>
    <dgm:cxn modelId="{C9038A32-B8D5-4BEC-A601-7EE7F7EC8C95}" type="presParOf" srcId="{D6D7E01E-46A4-491C-A2FA-234F9B44CEA8}" destId="{055CBC6C-A5D8-4354-9AEC-703FEF3ADDC5}" srcOrd="4" destOrd="0" presId="urn:microsoft.com/office/officeart/2005/8/layout/radial5"/>
    <dgm:cxn modelId="{81016801-96F5-4EC7-8D79-CA63A35B377A}" type="presParOf" srcId="{D6D7E01E-46A4-491C-A2FA-234F9B44CEA8}" destId="{FC2DD87E-7088-4576-9FB0-0EA750DA4025}" srcOrd="5" destOrd="0" presId="urn:microsoft.com/office/officeart/2005/8/layout/radial5"/>
    <dgm:cxn modelId="{368287F9-8286-4BEE-B471-8098EB492B5A}" type="presParOf" srcId="{FC2DD87E-7088-4576-9FB0-0EA750DA4025}" destId="{BC72BAD6-C3CE-43AF-8AEA-6D12360028AD}" srcOrd="0" destOrd="0" presId="urn:microsoft.com/office/officeart/2005/8/layout/radial5"/>
    <dgm:cxn modelId="{2F2FA32C-44CB-4FD1-99BA-41138C9E7D6E}" type="presParOf" srcId="{D6D7E01E-46A4-491C-A2FA-234F9B44CEA8}" destId="{493698C7-AD75-4BBB-A328-CA2E237F3411}" srcOrd="6" destOrd="0" presId="urn:microsoft.com/office/officeart/2005/8/layout/radial5"/>
    <dgm:cxn modelId="{F0193500-21B7-46D6-94E7-CC7885448F7F}" type="presParOf" srcId="{D6D7E01E-46A4-491C-A2FA-234F9B44CEA8}" destId="{B5D78993-3A26-4D81-A6B7-57FB43FB9A3E}" srcOrd="7" destOrd="0" presId="urn:microsoft.com/office/officeart/2005/8/layout/radial5"/>
    <dgm:cxn modelId="{7413BAF1-C23E-40A5-A62F-D1DB2064E6B6}" type="presParOf" srcId="{B5D78993-3A26-4D81-A6B7-57FB43FB9A3E}" destId="{04BA998E-BAEE-455C-8639-8633774908C8}" srcOrd="0" destOrd="0" presId="urn:microsoft.com/office/officeart/2005/8/layout/radial5"/>
    <dgm:cxn modelId="{71F1C2E6-5047-4113-8EF5-21D108EF6FD3}" type="presParOf" srcId="{D6D7E01E-46A4-491C-A2FA-234F9B44CEA8}" destId="{99B6E0C3-9A30-4139-BAE4-0497F12E359C}" srcOrd="8" destOrd="0" presId="urn:microsoft.com/office/officeart/2005/8/layout/radial5"/>
    <dgm:cxn modelId="{E966F352-435C-44EF-98B2-A616407BC340}" type="presParOf" srcId="{D6D7E01E-46A4-491C-A2FA-234F9B44CEA8}" destId="{DC6F7793-7582-4B8E-97F3-617C46F55B94}" srcOrd="9" destOrd="0" presId="urn:microsoft.com/office/officeart/2005/8/layout/radial5"/>
    <dgm:cxn modelId="{3CCEB233-6017-47CC-9550-53490CFC10F4}" type="presParOf" srcId="{DC6F7793-7582-4B8E-97F3-617C46F55B94}" destId="{40E8C7B3-747B-4BBC-B7DD-5DC4D603AE97}" srcOrd="0" destOrd="0" presId="urn:microsoft.com/office/officeart/2005/8/layout/radial5"/>
    <dgm:cxn modelId="{32F50F7F-E334-434F-9665-49BF31454874}" type="presParOf" srcId="{D6D7E01E-46A4-491C-A2FA-234F9B44CEA8}" destId="{F00996EA-D107-431A-929F-5056CBDCD985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7E752-8AA8-46E5-A627-D38F8942941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54188-830E-4090-9E20-EA9AB3789D3C}">
      <dgm:prSet phldrT="[Текст]" custT="1"/>
      <dgm:spPr/>
      <dgm:t>
        <a:bodyPr/>
        <a:lstStyle/>
        <a:p>
          <a:r>
            <a:rPr lang="ru-RU" sz="2000" b="1" dirty="0" smtClean="0"/>
            <a:t> Основная общеобразовательная школа</a:t>
          </a:r>
          <a:endParaRPr lang="ru-RU" sz="2000" b="1" dirty="0"/>
        </a:p>
      </dgm:t>
    </dgm:pt>
    <dgm:pt modelId="{EFAB5C8B-74FB-452A-A91C-E5ECF14EABD1}" type="parTrans" cxnId="{1BBA899F-EBFF-4920-8A5E-3A3C1A9AF526}">
      <dgm:prSet/>
      <dgm:spPr/>
      <dgm:t>
        <a:bodyPr/>
        <a:lstStyle/>
        <a:p>
          <a:endParaRPr lang="ru-RU"/>
        </a:p>
      </dgm:t>
    </dgm:pt>
    <dgm:pt modelId="{2A0744AA-9C4B-43FE-9213-0CC6918889C7}" type="sibTrans" cxnId="{1BBA899F-EBFF-4920-8A5E-3A3C1A9AF526}">
      <dgm:prSet/>
      <dgm:spPr/>
      <dgm:t>
        <a:bodyPr/>
        <a:lstStyle/>
        <a:p>
          <a:endParaRPr lang="ru-RU"/>
        </a:p>
      </dgm:t>
    </dgm:pt>
    <dgm:pt modelId="{777DE3DF-99CC-4CA4-98A6-7E410D9844E0}">
      <dgm:prSet phldrT="[Текст]" custT="1"/>
      <dgm:spPr/>
      <dgm:t>
        <a:bodyPr/>
        <a:lstStyle/>
        <a:p>
          <a:r>
            <a:rPr lang="ru-RU" sz="2400" dirty="0" smtClean="0"/>
            <a:t>Спортивные соревнования по  вольной борьбе.</a:t>
          </a:r>
        </a:p>
        <a:p>
          <a:r>
            <a:rPr lang="ru-RU" sz="2400" dirty="0" smtClean="0"/>
            <a:t>Муниципальный уровень</a:t>
          </a:r>
          <a:endParaRPr lang="ru-RU" sz="2400" dirty="0"/>
        </a:p>
      </dgm:t>
    </dgm:pt>
    <dgm:pt modelId="{C1CD8D2A-C823-47DB-9873-826C1E31F1AB}" type="parTrans" cxnId="{8F5DD09F-DAF3-4B34-9FA7-6BA2DC67ADAC}">
      <dgm:prSet/>
      <dgm:spPr/>
      <dgm:t>
        <a:bodyPr/>
        <a:lstStyle/>
        <a:p>
          <a:endParaRPr lang="ru-RU"/>
        </a:p>
      </dgm:t>
    </dgm:pt>
    <dgm:pt modelId="{1C7A0873-AFE6-4F03-922D-F36B766DC5BF}" type="sibTrans" cxnId="{8F5DD09F-DAF3-4B34-9FA7-6BA2DC67ADAC}">
      <dgm:prSet/>
      <dgm:spPr/>
      <dgm:t>
        <a:bodyPr/>
        <a:lstStyle/>
        <a:p>
          <a:endParaRPr lang="ru-RU"/>
        </a:p>
      </dgm:t>
    </dgm:pt>
    <dgm:pt modelId="{347B7396-0F26-48B6-9C6B-81F71C4C844B}">
      <dgm:prSet phldrT="[Текст]" custT="1"/>
      <dgm:spPr/>
      <dgm:t>
        <a:bodyPr/>
        <a:lstStyle/>
        <a:p>
          <a:r>
            <a:rPr lang="ru-RU" sz="2400" dirty="0" smtClean="0"/>
            <a:t>Спортивные соревнования по вольной борьбе</a:t>
          </a:r>
        </a:p>
        <a:p>
          <a:r>
            <a:rPr lang="ru-RU" sz="2400" dirty="0" smtClean="0"/>
            <a:t>Региональный уровень</a:t>
          </a:r>
          <a:endParaRPr lang="ru-RU" sz="2400" dirty="0"/>
        </a:p>
      </dgm:t>
    </dgm:pt>
    <dgm:pt modelId="{EFA40371-37FB-48A4-9ACC-24A7BD90A3A1}" type="parTrans" cxnId="{1F271946-B0D3-4FEE-8603-449C4A63D2B8}">
      <dgm:prSet/>
      <dgm:spPr/>
      <dgm:t>
        <a:bodyPr/>
        <a:lstStyle/>
        <a:p>
          <a:endParaRPr lang="ru-RU"/>
        </a:p>
      </dgm:t>
    </dgm:pt>
    <dgm:pt modelId="{DB407098-1A73-4944-9DF4-7B8ADD2F06C5}" type="sibTrans" cxnId="{1F271946-B0D3-4FEE-8603-449C4A63D2B8}">
      <dgm:prSet/>
      <dgm:spPr/>
      <dgm:t>
        <a:bodyPr/>
        <a:lstStyle/>
        <a:p>
          <a:endParaRPr lang="ru-RU"/>
        </a:p>
      </dgm:t>
    </dgm:pt>
    <dgm:pt modelId="{65DFBC78-7D5B-4EAB-BFF6-754D3D18932D}">
      <dgm:prSet phldrT="[Текст]" phldr="1"/>
      <dgm:spPr/>
      <dgm:t>
        <a:bodyPr/>
        <a:lstStyle/>
        <a:p>
          <a:endParaRPr lang="ru-RU"/>
        </a:p>
      </dgm:t>
    </dgm:pt>
    <dgm:pt modelId="{B4D6E194-F5D9-4FD4-AF5D-914A7EDA062E}" type="parTrans" cxnId="{B4BEA1D4-5E1B-4037-9B8C-B613CF1A0FB8}">
      <dgm:prSet/>
      <dgm:spPr/>
      <dgm:t>
        <a:bodyPr/>
        <a:lstStyle/>
        <a:p>
          <a:endParaRPr lang="ru-RU"/>
        </a:p>
      </dgm:t>
    </dgm:pt>
    <dgm:pt modelId="{4CB781DA-8E4A-482F-B3A1-936AD3809AEC}" type="sibTrans" cxnId="{B4BEA1D4-5E1B-4037-9B8C-B613CF1A0FB8}">
      <dgm:prSet/>
      <dgm:spPr/>
      <dgm:t>
        <a:bodyPr/>
        <a:lstStyle/>
        <a:p>
          <a:endParaRPr lang="ru-RU"/>
        </a:p>
      </dgm:t>
    </dgm:pt>
    <dgm:pt modelId="{A957952F-859C-4E36-BB39-F49D6E374EE3}">
      <dgm:prSet phldrT="[Текст]" phldr="1"/>
      <dgm:spPr/>
      <dgm:t>
        <a:bodyPr/>
        <a:lstStyle/>
        <a:p>
          <a:endParaRPr lang="ru-RU"/>
        </a:p>
      </dgm:t>
    </dgm:pt>
    <dgm:pt modelId="{35D9035C-A36C-4C2C-B0F3-45AAE1BB3812}" type="parTrans" cxnId="{D7C23001-B897-43D8-805B-B01D85289E76}">
      <dgm:prSet/>
      <dgm:spPr/>
      <dgm:t>
        <a:bodyPr/>
        <a:lstStyle/>
        <a:p>
          <a:endParaRPr lang="ru-RU"/>
        </a:p>
      </dgm:t>
    </dgm:pt>
    <dgm:pt modelId="{3BDDFA8C-5340-4BA0-94B2-49A1E0179944}" type="sibTrans" cxnId="{D7C23001-B897-43D8-805B-B01D85289E76}">
      <dgm:prSet/>
      <dgm:spPr/>
      <dgm:t>
        <a:bodyPr/>
        <a:lstStyle/>
        <a:p>
          <a:endParaRPr lang="ru-RU"/>
        </a:p>
      </dgm:t>
    </dgm:pt>
    <dgm:pt modelId="{13364C8C-D85B-4A55-A3EB-C2B1CA099B10}">
      <dgm:prSet custT="1"/>
      <dgm:spPr/>
      <dgm:t>
        <a:bodyPr/>
        <a:lstStyle/>
        <a:p>
          <a:r>
            <a:rPr lang="ru-RU" sz="2400" dirty="0" smtClean="0"/>
            <a:t>Спортивные соревнования по  вольной борьбе.</a:t>
          </a:r>
        </a:p>
        <a:p>
          <a:r>
            <a:rPr lang="ru-RU" sz="2400" dirty="0" smtClean="0"/>
            <a:t>Федеральный уровень</a:t>
          </a:r>
          <a:endParaRPr lang="ru-RU" sz="2400" dirty="0" smtClean="0"/>
        </a:p>
      </dgm:t>
    </dgm:pt>
    <dgm:pt modelId="{C30AF065-28AA-49C2-A957-DEFCCE9BC095}" type="parTrans" cxnId="{21AF63C9-8FE9-4427-8AE3-D26CF51429A1}">
      <dgm:prSet/>
      <dgm:spPr/>
      <dgm:t>
        <a:bodyPr/>
        <a:lstStyle/>
        <a:p>
          <a:endParaRPr lang="ru-RU"/>
        </a:p>
      </dgm:t>
    </dgm:pt>
    <dgm:pt modelId="{BB3C3CE4-C1EA-4272-AA23-2C51A391F920}" type="sibTrans" cxnId="{21AF63C9-8FE9-4427-8AE3-D26CF51429A1}">
      <dgm:prSet/>
      <dgm:spPr/>
      <dgm:t>
        <a:bodyPr/>
        <a:lstStyle/>
        <a:p>
          <a:endParaRPr lang="ru-RU"/>
        </a:p>
      </dgm:t>
    </dgm:pt>
    <dgm:pt modelId="{E9BABBF0-3556-4824-B0A6-D6975EFBA759}">
      <dgm:prSet/>
      <dgm:spPr/>
    </dgm:pt>
    <dgm:pt modelId="{B325CB23-25A9-4EBC-8ACE-606A4D5ECABD}" type="parTrans" cxnId="{A5F82B7F-E23C-4908-9953-3D08E78E6762}">
      <dgm:prSet/>
      <dgm:spPr/>
      <dgm:t>
        <a:bodyPr/>
        <a:lstStyle/>
        <a:p>
          <a:endParaRPr lang="ru-RU"/>
        </a:p>
      </dgm:t>
    </dgm:pt>
    <dgm:pt modelId="{7DF5FFEC-C280-40BF-9E86-290A2A48D432}" type="sibTrans" cxnId="{A5F82B7F-E23C-4908-9953-3D08E78E6762}">
      <dgm:prSet/>
      <dgm:spPr/>
      <dgm:t>
        <a:bodyPr/>
        <a:lstStyle/>
        <a:p>
          <a:endParaRPr lang="ru-RU"/>
        </a:p>
      </dgm:t>
    </dgm:pt>
    <dgm:pt modelId="{337640C7-D860-4933-92EC-A31FD2C5FDDA}">
      <dgm:prSet custT="1"/>
      <dgm:spPr/>
      <dgm:t>
        <a:bodyPr/>
        <a:lstStyle/>
        <a:p>
          <a:r>
            <a:rPr lang="ru-RU" sz="2400" dirty="0" smtClean="0"/>
            <a:t> </a:t>
          </a:r>
        </a:p>
        <a:p>
          <a:r>
            <a:rPr lang="ru-RU" sz="2400" dirty="0" smtClean="0"/>
            <a:t>Дружеские  спортивные  соревнования </a:t>
          </a:r>
        </a:p>
        <a:p>
          <a:r>
            <a:rPr lang="ru-RU" sz="2400" dirty="0" smtClean="0"/>
            <a:t>по  вольной борьбе.</a:t>
          </a:r>
        </a:p>
        <a:p>
          <a:r>
            <a:rPr lang="ru-RU" sz="2400" dirty="0" smtClean="0"/>
            <a:t>Межрегиональный уровень 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</dgm:t>
    </dgm:pt>
    <dgm:pt modelId="{4C9573F1-7AFD-4603-BA78-97430DEDA6FC}" type="parTrans" cxnId="{8A3B23AF-A94F-4C1F-AFD8-18B0C34DF1E4}">
      <dgm:prSet/>
      <dgm:spPr/>
      <dgm:t>
        <a:bodyPr/>
        <a:lstStyle/>
        <a:p>
          <a:endParaRPr lang="ru-RU"/>
        </a:p>
      </dgm:t>
    </dgm:pt>
    <dgm:pt modelId="{AEACC232-89B4-4656-A5D0-C83875CD4CCD}" type="sibTrans" cxnId="{8A3B23AF-A94F-4C1F-AFD8-18B0C34DF1E4}">
      <dgm:prSet/>
      <dgm:spPr/>
      <dgm:t>
        <a:bodyPr/>
        <a:lstStyle/>
        <a:p>
          <a:endParaRPr lang="ru-RU"/>
        </a:p>
      </dgm:t>
    </dgm:pt>
    <dgm:pt modelId="{9DD50FAA-24DE-46BC-B8F4-F626A537998E}" type="pres">
      <dgm:prSet presAssocID="{99E7E752-8AA8-46E5-A627-D38F894294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E16E90-31D0-4829-A9E6-7789C3BBB388}" type="pres">
      <dgm:prSet presAssocID="{99E7E752-8AA8-46E5-A627-D38F89429419}" presName="matrix" presStyleCnt="0"/>
      <dgm:spPr/>
    </dgm:pt>
    <dgm:pt modelId="{8886692F-C05F-498B-9109-C69A8C9EA99B}" type="pres">
      <dgm:prSet presAssocID="{99E7E752-8AA8-46E5-A627-D38F89429419}" presName="tile1" presStyleLbl="node1" presStyleIdx="0" presStyleCnt="4"/>
      <dgm:spPr/>
      <dgm:t>
        <a:bodyPr/>
        <a:lstStyle/>
        <a:p>
          <a:endParaRPr lang="ru-RU"/>
        </a:p>
      </dgm:t>
    </dgm:pt>
    <dgm:pt modelId="{6C53A3A1-14BF-4933-A2BF-4264E4935E7F}" type="pres">
      <dgm:prSet presAssocID="{99E7E752-8AA8-46E5-A627-D38F894294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88D0-C3BD-4281-862A-303F41771A19}" type="pres">
      <dgm:prSet presAssocID="{99E7E752-8AA8-46E5-A627-D38F89429419}" presName="tile2" presStyleLbl="node1" presStyleIdx="1" presStyleCnt="4" custLinFactNeighborY="-290"/>
      <dgm:spPr/>
      <dgm:t>
        <a:bodyPr/>
        <a:lstStyle/>
        <a:p>
          <a:endParaRPr lang="ru-RU"/>
        </a:p>
      </dgm:t>
    </dgm:pt>
    <dgm:pt modelId="{DC5EE06F-3C47-4784-9024-643A6DD21765}" type="pres">
      <dgm:prSet presAssocID="{99E7E752-8AA8-46E5-A627-D38F894294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E7D27-CBF8-46A1-91D4-B22DF321E79B}" type="pres">
      <dgm:prSet presAssocID="{99E7E752-8AA8-46E5-A627-D38F89429419}" presName="tile3" presStyleLbl="node1" presStyleIdx="2" presStyleCnt="4" custLinFactNeighborX="0" custLinFactNeighborY="-2640"/>
      <dgm:spPr/>
      <dgm:t>
        <a:bodyPr/>
        <a:lstStyle/>
        <a:p>
          <a:endParaRPr lang="ru-RU"/>
        </a:p>
      </dgm:t>
    </dgm:pt>
    <dgm:pt modelId="{869252CD-5602-46E4-9B26-4805E045BCEA}" type="pres">
      <dgm:prSet presAssocID="{99E7E752-8AA8-46E5-A627-D38F894294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E8D96-05CD-4B69-B8DB-13A7FF73EDF9}" type="pres">
      <dgm:prSet presAssocID="{99E7E752-8AA8-46E5-A627-D38F89429419}" presName="tile4" presStyleLbl="node1" presStyleIdx="3" presStyleCnt="4" custLinFactNeighborX="0" custLinFactNeighborY="-2640"/>
      <dgm:spPr/>
      <dgm:t>
        <a:bodyPr/>
        <a:lstStyle/>
        <a:p>
          <a:endParaRPr lang="ru-RU"/>
        </a:p>
      </dgm:t>
    </dgm:pt>
    <dgm:pt modelId="{34A9B2A7-1367-4828-82A1-2B3ED2392A05}" type="pres">
      <dgm:prSet presAssocID="{99E7E752-8AA8-46E5-A627-D38F894294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FAEF5-5319-4495-9030-B0CE2C5A642A}" type="pres">
      <dgm:prSet presAssocID="{99E7E752-8AA8-46E5-A627-D38F8942941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0FACB-B52F-4169-9BAF-02CAA2B59327}" type="presOf" srcId="{337640C7-D860-4933-92EC-A31FD2C5FDDA}" destId="{DEEE7D27-CBF8-46A1-91D4-B22DF321E79B}" srcOrd="0" destOrd="0" presId="urn:microsoft.com/office/officeart/2005/8/layout/matrix1"/>
    <dgm:cxn modelId="{B28830D3-BCE5-4B8E-AF86-B12CE89356E5}" type="presOf" srcId="{347B7396-0F26-48B6-9C6B-81F71C4C844B}" destId="{DC5EE06F-3C47-4784-9024-643A6DD21765}" srcOrd="1" destOrd="0" presId="urn:microsoft.com/office/officeart/2005/8/layout/matrix1"/>
    <dgm:cxn modelId="{8A3B23AF-A94F-4C1F-AFD8-18B0C34DF1E4}" srcId="{FEF54188-830E-4090-9E20-EA9AB3789D3C}" destId="{337640C7-D860-4933-92EC-A31FD2C5FDDA}" srcOrd="2" destOrd="0" parTransId="{4C9573F1-7AFD-4603-BA78-97430DEDA6FC}" sibTransId="{AEACC232-89B4-4656-A5D0-C83875CD4CCD}"/>
    <dgm:cxn modelId="{1F271946-B0D3-4FEE-8603-449C4A63D2B8}" srcId="{FEF54188-830E-4090-9E20-EA9AB3789D3C}" destId="{347B7396-0F26-48B6-9C6B-81F71C4C844B}" srcOrd="1" destOrd="0" parTransId="{EFA40371-37FB-48A4-9ACC-24A7BD90A3A1}" sibTransId="{DB407098-1A73-4944-9DF4-7B8ADD2F06C5}"/>
    <dgm:cxn modelId="{516FE5B3-8634-48A2-B016-0D3F549E592E}" type="presOf" srcId="{FEF54188-830E-4090-9E20-EA9AB3789D3C}" destId="{AB3FAEF5-5319-4495-9030-B0CE2C5A642A}" srcOrd="0" destOrd="0" presId="urn:microsoft.com/office/officeart/2005/8/layout/matrix1"/>
    <dgm:cxn modelId="{D7C23001-B897-43D8-805B-B01D85289E76}" srcId="{FEF54188-830E-4090-9E20-EA9AB3789D3C}" destId="{A957952F-859C-4E36-BB39-F49D6E374EE3}" srcOrd="6" destOrd="0" parTransId="{35D9035C-A36C-4C2C-B0F3-45AAE1BB3812}" sibTransId="{3BDDFA8C-5340-4BA0-94B2-49A1E0179944}"/>
    <dgm:cxn modelId="{362452B5-454C-40D7-87FD-6B7BABFFEA03}" type="presOf" srcId="{777DE3DF-99CC-4CA4-98A6-7E410D9844E0}" destId="{6C53A3A1-14BF-4933-A2BF-4264E4935E7F}" srcOrd="1" destOrd="0" presId="urn:microsoft.com/office/officeart/2005/8/layout/matrix1"/>
    <dgm:cxn modelId="{8F5DD09F-DAF3-4B34-9FA7-6BA2DC67ADAC}" srcId="{FEF54188-830E-4090-9E20-EA9AB3789D3C}" destId="{777DE3DF-99CC-4CA4-98A6-7E410D9844E0}" srcOrd="0" destOrd="0" parTransId="{C1CD8D2A-C823-47DB-9873-826C1E31F1AB}" sibTransId="{1C7A0873-AFE6-4F03-922D-F36B766DC5BF}"/>
    <dgm:cxn modelId="{B4BEA1D4-5E1B-4037-9B8C-B613CF1A0FB8}" srcId="{FEF54188-830E-4090-9E20-EA9AB3789D3C}" destId="{65DFBC78-7D5B-4EAB-BFF6-754D3D18932D}" srcOrd="5" destOrd="0" parTransId="{B4D6E194-F5D9-4FD4-AF5D-914A7EDA062E}" sibTransId="{4CB781DA-8E4A-482F-B3A1-936AD3809AEC}"/>
    <dgm:cxn modelId="{21AF63C9-8FE9-4427-8AE3-D26CF51429A1}" srcId="{FEF54188-830E-4090-9E20-EA9AB3789D3C}" destId="{13364C8C-D85B-4A55-A3EB-C2B1CA099B10}" srcOrd="3" destOrd="0" parTransId="{C30AF065-28AA-49C2-A957-DEFCCE9BC095}" sibTransId="{BB3C3CE4-C1EA-4272-AA23-2C51A391F920}"/>
    <dgm:cxn modelId="{896949B2-4C92-45FD-B68F-250FEA8F8A1A}" type="presOf" srcId="{347B7396-0F26-48B6-9C6B-81F71C4C844B}" destId="{4FD788D0-C3BD-4281-862A-303F41771A19}" srcOrd="0" destOrd="0" presId="urn:microsoft.com/office/officeart/2005/8/layout/matrix1"/>
    <dgm:cxn modelId="{A084F06E-C491-450B-B593-0FF34CE85664}" type="presOf" srcId="{337640C7-D860-4933-92EC-A31FD2C5FDDA}" destId="{869252CD-5602-46E4-9B26-4805E045BCEA}" srcOrd="1" destOrd="0" presId="urn:microsoft.com/office/officeart/2005/8/layout/matrix1"/>
    <dgm:cxn modelId="{A5F82B7F-E23C-4908-9953-3D08E78E6762}" srcId="{FEF54188-830E-4090-9E20-EA9AB3789D3C}" destId="{E9BABBF0-3556-4824-B0A6-D6975EFBA759}" srcOrd="4" destOrd="0" parTransId="{B325CB23-25A9-4EBC-8ACE-606A4D5ECABD}" sibTransId="{7DF5FFEC-C280-40BF-9E86-290A2A48D432}"/>
    <dgm:cxn modelId="{501D064B-C153-4BAA-B2BE-AF1C7AB908E7}" type="presOf" srcId="{13364C8C-D85B-4A55-A3EB-C2B1CA099B10}" destId="{836E8D96-05CD-4B69-B8DB-13A7FF73EDF9}" srcOrd="0" destOrd="0" presId="urn:microsoft.com/office/officeart/2005/8/layout/matrix1"/>
    <dgm:cxn modelId="{D23E8F04-4E27-402C-8CF7-EBF0E8A6EC5D}" type="presOf" srcId="{777DE3DF-99CC-4CA4-98A6-7E410D9844E0}" destId="{8886692F-C05F-498B-9109-C69A8C9EA99B}" srcOrd="0" destOrd="0" presId="urn:microsoft.com/office/officeart/2005/8/layout/matrix1"/>
    <dgm:cxn modelId="{CC490F16-DC84-4F8C-8C86-31D02FA1A654}" type="presOf" srcId="{13364C8C-D85B-4A55-A3EB-C2B1CA099B10}" destId="{34A9B2A7-1367-4828-82A1-2B3ED2392A05}" srcOrd="1" destOrd="0" presId="urn:microsoft.com/office/officeart/2005/8/layout/matrix1"/>
    <dgm:cxn modelId="{44346566-A5DB-4574-AB86-A96FF6BAF727}" type="presOf" srcId="{99E7E752-8AA8-46E5-A627-D38F89429419}" destId="{9DD50FAA-24DE-46BC-B8F4-F626A537998E}" srcOrd="0" destOrd="0" presId="urn:microsoft.com/office/officeart/2005/8/layout/matrix1"/>
    <dgm:cxn modelId="{1BBA899F-EBFF-4920-8A5E-3A3C1A9AF526}" srcId="{99E7E752-8AA8-46E5-A627-D38F89429419}" destId="{FEF54188-830E-4090-9E20-EA9AB3789D3C}" srcOrd="0" destOrd="0" parTransId="{EFAB5C8B-74FB-452A-A91C-E5ECF14EABD1}" sibTransId="{2A0744AA-9C4B-43FE-9213-0CC6918889C7}"/>
    <dgm:cxn modelId="{633DACA5-541A-4DEB-A14D-C72744703922}" type="presParOf" srcId="{9DD50FAA-24DE-46BC-B8F4-F626A537998E}" destId="{6DE16E90-31D0-4829-A9E6-7789C3BBB388}" srcOrd="0" destOrd="0" presId="urn:microsoft.com/office/officeart/2005/8/layout/matrix1"/>
    <dgm:cxn modelId="{AD017D98-EACC-41D1-B049-D130D7070297}" type="presParOf" srcId="{6DE16E90-31D0-4829-A9E6-7789C3BBB388}" destId="{8886692F-C05F-498B-9109-C69A8C9EA99B}" srcOrd="0" destOrd="0" presId="urn:microsoft.com/office/officeart/2005/8/layout/matrix1"/>
    <dgm:cxn modelId="{27D3992F-C705-445A-AACB-3D7EFEEF4AD5}" type="presParOf" srcId="{6DE16E90-31D0-4829-A9E6-7789C3BBB388}" destId="{6C53A3A1-14BF-4933-A2BF-4264E4935E7F}" srcOrd="1" destOrd="0" presId="urn:microsoft.com/office/officeart/2005/8/layout/matrix1"/>
    <dgm:cxn modelId="{720B4286-7284-41A5-9194-D7CFDF259EC6}" type="presParOf" srcId="{6DE16E90-31D0-4829-A9E6-7789C3BBB388}" destId="{4FD788D0-C3BD-4281-862A-303F41771A19}" srcOrd="2" destOrd="0" presId="urn:microsoft.com/office/officeart/2005/8/layout/matrix1"/>
    <dgm:cxn modelId="{8FC9F418-8155-42D3-B2B4-6845C6A29545}" type="presParOf" srcId="{6DE16E90-31D0-4829-A9E6-7789C3BBB388}" destId="{DC5EE06F-3C47-4784-9024-643A6DD21765}" srcOrd="3" destOrd="0" presId="urn:microsoft.com/office/officeart/2005/8/layout/matrix1"/>
    <dgm:cxn modelId="{2D776C6D-817B-475C-AEE8-9D201DDAA523}" type="presParOf" srcId="{6DE16E90-31D0-4829-A9E6-7789C3BBB388}" destId="{DEEE7D27-CBF8-46A1-91D4-B22DF321E79B}" srcOrd="4" destOrd="0" presId="urn:microsoft.com/office/officeart/2005/8/layout/matrix1"/>
    <dgm:cxn modelId="{D777E4E3-6AEC-494F-B5B6-3D1C1080A5A2}" type="presParOf" srcId="{6DE16E90-31D0-4829-A9E6-7789C3BBB388}" destId="{869252CD-5602-46E4-9B26-4805E045BCEA}" srcOrd="5" destOrd="0" presId="urn:microsoft.com/office/officeart/2005/8/layout/matrix1"/>
    <dgm:cxn modelId="{B07B3638-3E7E-4805-B581-A816EA637D4D}" type="presParOf" srcId="{6DE16E90-31D0-4829-A9E6-7789C3BBB388}" destId="{836E8D96-05CD-4B69-B8DB-13A7FF73EDF9}" srcOrd="6" destOrd="0" presId="urn:microsoft.com/office/officeart/2005/8/layout/matrix1"/>
    <dgm:cxn modelId="{B7DDA4C9-A01E-4F74-A9DD-0733106428F7}" type="presParOf" srcId="{6DE16E90-31D0-4829-A9E6-7789C3BBB388}" destId="{34A9B2A7-1367-4828-82A1-2B3ED2392A05}" srcOrd="7" destOrd="0" presId="urn:microsoft.com/office/officeart/2005/8/layout/matrix1"/>
    <dgm:cxn modelId="{10BB981F-2E82-4B4A-8CAD-83CEDB30EBDB}" type="presParOf" srcId="{9DD50FAA-24DE-46BC-B8F4-F626A537998E}" destId="{AB3FAEF5-5319-4495-9030-B0CE2C5A642A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E657F-1BE7-4B32-AA81-0795AF6BD77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42BADB-AE40-454D-8815-55BDB7B988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«Спортивная борьба, как фактор   развития и социализации личности школьника в современном мире»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3600" b="1" dirty="0" smtClean="0"/>
              <a:t>Образовательный проект </a:t>
            </a:r>
          </a:p>
          <a:p>
            <a:pPr algn="ctr">
              <a:buNone/>
            </a:pPr>
            <a:r>
              <a:rPr lang="ru-RU" sz="3600" b="1" dirty="0" err="1" smtClean="0"/>
              <a:t>Хвана</a:t>
            </a:r>
            <a:r>
              <a:rPr lang="ru-RU" sz="3600" b="1" dirty="0" smtClean="0"/>
              <a:t>  Романа  Борисовича,</a:t>
            </a:r>
          </a:p>
          <a:p>
            <a:pPr algn="ctr">
              <a:buNone/>
            </a:pPr>
            <a:r>
              <a:rPr lang="ru-RU" sz="3600" b="1" dirty="0" smtClean="0"/>
              <a:t> учителя физической культуры, </a:t>
            </a:r>
          </a:p>
          <a:p>
            <a:pPr algn="ctr">
              <a:buNone/>
            </a:pPr>
            <a:r>
              <a:rPr lang="ru-RU" sz="3600" b="1" dirty="0" smtClean="0"/>
              <a:t>МБОУ-СОШ № 22  х. Кривой Лиман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Необходимые условия для введения спортивной борьбы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Наличие учителей  - специалистов в данной области;</a:t>
            </a:r>
          </a:p>
          <a:p>
            <a:r>
              <a:rPr lang="ru-RU" dirty="0" smtClean="0"/>
              <a:t>2. Рабочая программа (рассчитанная на 34 часа в год);</a:t>
            </a:r>
          </a:p>
          <a:p>
            <a:r>
              <a:rPr lang="ru-RU" dirty="0" smtClean="0"/>
              <a:t>3.Помещение;</a:t>
            </a:r>
          </a:p>
          <a:p>
            <a:r>
              <a:rPr lang="ru-RU" dirty="0" smtClean="0"/>
              <a:t>4.Оборудование;</a:t>
            </a:r>
          </a:p>
          <a:p>
            <a:r>
              <a:rPr lang="ru-RU" dirty="0" smtClean="0"/>
              <a:t>5. Желание учеников  и их родителей( из опыта  работы).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Проблемы и их решение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Девочки</a:t>
            </a:r>
            <a:r>
              <a:rPr lang="ru-RU" sz="3600" dirty="0" smtClean="0"/>
              <a:t>?</a:t>
            </a:r>
          </a:p>
          <a:p>
            <a:endParaRPr lang="ru-RU" sz="3600" dirty="0" smtClean="0"/>
          </a:p>
          <a:p>
            <a:r>
              <a:rPr lang="ru-RU" sz="3600" dirty="0" smtClean="0"/>
              <a:t>2. Оборудование? 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3.Наличие  учителей - специалистов в данном виде спорта.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Девочки?</a:t>
            </a:r>
            <a:endParaRPr lang="ru-RU" sz="4000" dirty="0" smtClean="0"/>
          </a:p>
          <a:p>
            <a:r>
              <a:rPr lang="ru-RU" dirty="0" smtClean="0"/>
              <a:t>Самбо</a:t>
            </a:r>
          </a:p>
          <a:p>
            <a:r>
              <a:rPr lang="ru-RU" dirty="0" smtClean="0"/>
              <a:t>Дзюдо</a:t>
            </a:r>
            <a:endParaRPr lang="ru-RU" dirty="0"/>
          </a:p>
        </p:txBody>
      </p:sp>
      <p:pic>
        <p:nvPicPr>
          <p:cNvPr id="4" name="Рисунок 3" descr="&amp;Scy;&amp;ocy;&amp;chcy;&amp;icy;&amp;ncy;&amp;kcy;&amp;acy; &amp;Kcy;&amp;rcy;&amp;icy;&amp;scy;&amp;tcy;&amp;icy;&amp;ncy;&amp;acy; &amp;Kcy;&amp;acy;&amp;rcy;&amp;iecy;&amp;kcy;&amp;yacy;&amp;ncy; &amp;scy;&amp;tcy;&amp;acy;&amp;lcy;&amp;acy; &amp;chcy;&amp;iecy;&amp;mcy;&amp;pcy;&amp;icy;&amp;ocy;&amp;ncy;&amp;kcy;&amp;ocy;&amp;jcy; &amp;Rcy;&amp;ocy;&amp;scy;&amp;scy;&amp;icy;&amp;icy; &amp;pcy;&amp;ocy; &amp;scy;&amp;acy;&amp;mcy;&amp;bcy;&amp;ocy; - &amp;Scy;&amp;Ocy;&amp;CHcy;&amp;Icy; 24"/>
          <p:cNvPicPr/>
          <p:nvPr/>
        </p:nvPicPr>
        <p:blipFill>
          <a:blip r:embed="rId2"/>
          <a:srcRect l="32525" t="3332"/>
          <a:stretch>
            <a:fillRect/>
          </a:stretch>
        </p:blipFill>
        <p:spPr bwMode="auto">
          <a:xfrm>
            <a:off x="4929190" y="928670"/>
            <a:ext cx="3853167" cy="414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Rcy;&amp;acy;&amp;dcy;&amp;icy;&amp;ocy; &amp;Rcy;&amp;ocy;&amp;scy;&amp;scy;&amp;icy;&amp;icy;.&amp;Scy;&amp;acy;&amp;rcy;&amp;acy;&amp;tcy;&amp;ocy;&amp;vcy;/ gtrk-saratov / &amp;Pcy;&amp;rcy;&amp;ocy;&amp;gcy;&amp;rcy;&amp;acy;&amp;mcy;&amp;mcy;&amp;acy; &amp;ncy;&amp;acy; PodFM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dirty="0" smtClean="0"/>
              <a:t>Девочки?</a:t>
            </a:r>
            <a:endParaRPr lang="ru-RU" sz="4000" dirty="0" smtClean="0"/>
          </a:p>
          <a:p>
            <a:r>
              <a:rPr lang="ru-RU" sz="3600" dirty="0" smtClean="0"/>
              <a:t>Вольная борьба</a:t>
            </a:r>
            <a:endParaRPr lang="ru-RU" sz="3600" dirty="0"/>
          </a:p>
        </p:txBody>
      </p:sp>
      <p:pic>
        <p:nvPicPr>
          <p:cNvPr id="4" name="Рисунок 3" descr="_DSC2010_resu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_DSC1829_resul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714884"/>
            <a:ext cx="190627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_DSC1860_resul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190627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KHcy;&amp;acy;&amp;kcy;&amp;acy;&amp;scy;&amp;scy;&amp;kcy;&amp;icy;&amp;iecy; &amp;scy;&amp;pcy;&amp;ocy;&amp;rcy;&amp;tcy;&amp;scy;&amp;mcy;&amp;iecy;&amp;ncy;&amp;kcy;&amp;icy; &amp;pcy;&amp;rcy;&amp;icy;&amp;vcy;&amp;iecy;&amp;zcy;&amp;lcy;&amp;icy; &quot;&amp;pcy;&amp;ocy;&amp;bcy;&amp;iecy;&amp;dcy;&amp;ucy;&quot; &amp;scy; &amp;Pcy;&amp;iecy;&amp;rcy;&amp;vcy;&amp;iecy;&amp;ncy;&amp;scy;&amp;tcy;&amp;vcy;&amp;acy; &amp;Rcy;&amp;ocy;&amp;scy;&amp;scy;&amp;icy;&amp;icy; …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378621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etteam. &amp;Scy;&amp;pcy;&amp;ocy;&amp;rcy;&amp;tcy;&amp;icy;&amp;vcy;&amp;ncy;&amp;ycy;&amp;iecy; &amp;ncy;&amp;ocy;&amp;vcy;&amp;ocy;&amp;scy;&amp;tcy;&amp;icy; &amp;dcy;&amp;lcy;&amp;yacy; &amp;scy;&amp;tcy;&amp;acy;&amp;vcy;&amp;ocy;&amp;kcy; &amp;ncy;&amp;acy; &amp;scy;&amp;pcy;&amp;ocy;&amp;rcy;&amp;t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285992"/>
            <a:ext cx="2398709" cy="208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Pcy;&amp;rcy;&amp;ocy;&amp;scy;&amp;mcy;&amp;ocy;&amp;tcy;&amp;rcy; &amp;tcy;&amp;iecy;&amp;mcy;&amp;ycy; - &amp;Lcy;&amp;ocy;&amp;ncy;&amp;dcy;&amp;ocy;&amp;ncy;-2012: &amp;KHcy;&amp;KHcy;&amp;KHcy; &amp;lcy;&amp;iecy;&amp;tcy;&amp;ncy;&amp;icy;&amp;iecy; &amp;Ocy;&amp;lcy;&amp;icy;&amp;mcy;&amp;pcy;&amp;icy;&amp;jcy;&amp;scy;&amp;kcy;&amp;icy;&amp;iecy; &amp;icy;&amp;gcy;&amp;rcy;&amp;ycy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968" y="0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Проблема </a:t>
            </a:r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" name="Содержимое 3" descr="&amp;Scy;&amp;acy;&amp;mcy;&amp;bcy;&amp;ocy; &amp;dcy;&amp;lcy;&amp;yacy; &amp;ncy;&amp;acy;&amp;chcy;&amp;icy;&amp;ncy;&amp;acy;&amp;yucy;&amp;shchcy;&amp;icy;&amp;kh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92909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ocy;&amp;icy;&amp;mcy;&amp;ocy;&amp;scy;&amp;tcy;&amp;softcy; &amp;bcy;&amp;ocy;&amp;rcy;&amp;tscy;&amp;ocy;&amp;vcy;&amp;scy;&amp;kcy;&amp;ocy;&amp;gcy;&amp;ocy; &amp;kcy;&amp;ocy;&amp;vcy;&amp;rcy;&amp;acy; - &amp;Vcy;&amp;scy;&amp;iecy; &amp;kcy;&amp;ocy;&amp;vcy;&amp;rcy;&amp;ycy; &amp;zcy;&amp;dcy;&amp;iecy;&amp;scy;&amp;sof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571900" cy="17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1"/>
            <a:ext cx="400052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Оборудование?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Наличие борцовского ковра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3. </a:t>
            </a:r>
            <a:endParaRPr lang="ru-RU" dirty="0"/>
          </a:p>
        </p:txBody>
      </p:sp>
      <p:pic>
        <p:nvPicPr>
          <p:cNvPr id="4" name="Содержимое 3" descr="C:\Documents and Settings\Владелец\Рабочий стол\Хван Р.Б\Фотки\741.jpg"/>
          <p:cNvPicPr>
            <a:picLocks noGrp="1"/>
          </p:cNvPicPr>
          <p:nvPr>
            <p:ph idx="1"/>
          </p:nvPr>
        </p:nvPicPr>
        <p:blipFill>
          <a:blip r:embed="rId2" cstate="print"/>
          <a:srcRect t="4024" r="2416" b="10664"/>
          <a:stretch>
            <a:fillRect/>
          </a:stretch>
        </p:blipFill>
        <p:spPr bwMode="auto">
          <a:xfrm>
            <a:off x="642910" y="2214554"/>
            <a:ext cx="4072170" cy="25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Владелец\Рабочий стол\Хван Р.Б\Фотки\87.jpg"/>
          <p:cNvPicPr>
            <a:picLocks/>
          </p:cNvPicPr>
          <p:nvPr/>
        </p:nvPicPr>
        <p:blipFill>
          <a:blip r:embed="rId3"/>
          <a:srcRect t="50452" r="30069" b="15370"/>
          <a:stretch>
            <a:fillRect/>
          </a:stretch>
        </p:blipFill>
        <p:spPr bwMode="auto">
          <a:xfrm>
            <a:off x="4786314" y="378619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14298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Наличие учителей </a:t>
            </a:r>
            <a:r>
              <a:rPr lang="ru-RU" sz="3600" dirty="0" smtClean="0"/>
              <a:t>–специалистов?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Реализация проекта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Примерный тематический план</a:t>
            </a:r>
          </a:p>
          <a:p>
            <a:r>
              <a:rPr lang="ru-RU" sz="4400" dirty="0" smtClean="0"/>
              <a:t>Система оценивания</a:t>
            </a:r>
          </a:p>
          <a:p>
            <a:r>
              <a:rPr lang="ru-RU" sz="4400" dirty="0" smtClean="0"/>
              <a:t>Планируемые результаты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Примерный тематический план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500174"/>
          <a:ext cx="864399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5"/>
                <a:gridCol w="6286544"/>
                <a:gridCol w="1500198"/>
              </a:tblGrid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Виды  подготовки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кол-во часов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Теоретические  сведения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Общая  физическая подготовка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Специальная  физическая подготовка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Технико-тактическая  подготовка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</a:rPr>
                        <a:t>5.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Контрольные  испытания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Всего часов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5 бальная  система в урочной деятельности по </a:t>
            </a:r>
          </a:p>
          <a:p>
            <a:pPr>
              <a:buNone/>
            </a:pPr>
            <a:r>
              <a:rPr lang="ru-RU" i="1" dirty="0" smtClean="0"/>
              <a:t>      </a:t>
            </a:r>
            <a:r>
              <a:rPr lang="ru-RU" dirty="0" smtClean="0"/>
              <a:t>- Технике выполнения специальных упражнений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 smtClean="0"/>
              <a:t>      - Выполнении </a:t>
            </a:r>
            <a:r>
              <a:rPr lang="ru-RU" dirty="0" err="1" smtClean="0"/>
              <a:t>технико</a:t>
            </a:r>
            <a:r>
              <a:rPr lang="ru-RU" dirty="0" smtClean="0"/>
              <a:t>–тактических действий.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Портфолио</a:t>
            </a:r>
            <a:r>
              <a:rPr lang="ru-RU" dirty="0" smtClean="0"/>
              <a:t>  школьника  </a:t>
            </a:r>
          </a:p>
          <a:p>
            <a:pPr>
              <a:buNone/>
            </a:pPr>
            <a:r>
              <a:rPr lang="ru-RU" dirty="0" smtClean="0"/>
              <a:t>      - результативность и достижения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Планируемые результаты. Личностные.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Моральная  и физическая выносливость </a:t>
            </a:r>
          </a:p>
          <a:p>
            <a:r>
              <a:rPr lang="ru-RU" sz="3600" b="1" dirty="0" smtClean="0"/>
              <a:t>Эмоционально-волевая готовность сохранять чувство собственного достоинства</a:t>
            </a:r>
          </a:p>
          <a:p>
            <a:r>
              <a:rPr lang="ru-RU" sz="3600" b="1" dirty="0" smtClean="0"/>
              <a:t>Морально-политическая готовность </a:t>
            </a:r>
            <a:r>
              <a:rPr lang="ru-RU" sz="3600" b="1" dirty="0" smtClean="0"/>
              <a:t>быть гражданином страны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Цель: </a:t>
            </a:r>
            <a:r>
              <a:rPr lang="ru-RU" sz="3200" dirty="0" smtClean="0"/>
              <a:t>Введение в урочную деятельность школы  спортивной борьбы в качестве одного из направлений развития физической культуры.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Проанализировать  условия  </a:t>
            </a:r>
            <a:r>
              <a:rPr lang="ru-RU" dirty="0" smtClean="0"/>
              <a:t>для введения спортивной борьбы;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Проанализировать  проблемы  </a:t>
            </a:r>
            <a:r>
              <a:rPr lang="ru-RU" dirty="0" smtClean="0"/>
              <a:t>и </a:t>
            </a:r>
            <a:r>
              <a:rPr lang="ru-RU" dirty="0" smtClean="0"/>
              <a:t>способы </a:t>
            </a:r>
            <a:r>
              <a:rPr lang="ru-RU" dirty="0" smtClean="0"/>
              <a:t>их решения;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Разработать примерный тематический план, планируемые </a:t>
            </a:r>
            <a:r>
              <a:rPr lang="ru-RU" dirty="0" smtClean="0"/>
              <a:t>результаты  и </a:t>
            </a:r>
            <a:r>
              <a:rPr lang="ru-RU" dirty="0" smtClean="0"/>
              <a:t>систему их </a:t>
            </a:r>
            <a:r>
              <a:rPr lang="ru-RU" dirty="0" smtClean="0"/>
              <a:t>оценивания </a:t>
            </a:r>
            <a:r>
              <a:rPr lang="ru-RU" dirty="0" smtClean="0"/>
              <a:t>в урочной </a:t>
            </a:r>
            <a:r>
              <a:rPr lang="ru-RU" dirty="0" smtClean="0"/>
              <a:t>деятельности;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Определить направления социализации.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Планируемые результаты.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928726" y="1071546"/>
          <a:ext cx="11001452" cy="578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Планируемые результаты.  Предметные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 smtClean="0"/>
          </a:p>
          <a:p>
            <a:r>
              <a:rPr lang="ru-RU" sz="4000" dirty="0" smtClean="0"/>
              <a:t>Владение  </a:t>
            </a:r>
            <a:r>
              <a:rPr lang="ru-RU" sz="4000" dirty="0" smtClean="0"/>
              <a:t>основными приёмами спортивной борьбы</a:t>
            </a:r>
          </a:p>
          <a:p>
            <a:r>
              <a:rPr lang="ru-RU" sz="4000" dirty="0" smtClean="0"/>
              <a:t> Физическая грамотность  и подготовленность.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Социализация проекта</a:t>
            </a:r>
            <a:endParaRPr lang="ru-RU" sz="6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400" b="1" dirty="0" smtClean="0"/>
              <a:t>Преимущества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Внеурочная деятельность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Урочная деятельность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Свободное</a:t>
                      </a:r>
                      <a:r>
                        <a:rPr lang="ru-RU" sz="2400" baseline="0" dirty="0" smtClean="0"/>
                        <a:t> посещение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Обязательное посещение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Безоценочная  </a:t>
                      </a:r>
                      <a:r>
                        <a:rPr lang="ru-RU" sz="2400" baseline="0" dirty="0" smtClean="0"/>
                        <a:t>деятельность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Оценочная</a:t>
                      </a:r>
                      <a:r>
                        <a:rPr lang="ru-RU" sz="2400" baseline="0" dirty="0" smtClean="0"/>
                        <a:t> деятельность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Дополнительный образовательный уровень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Основной образовательный </a:t>
                      </a:r>
                      <a:r>
                        <a:rPr lang="ru-RU" sz="2400" baseline="0" dirty="0" smtClean="0"/>
                        <a:t> уровень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256"/>
            <a:ext cx="176807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3489474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Вывод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Таким образом, я считаю , что в настоящее время существует реальная возможность </a:t>
            </a:r>
            <a:r>
              <a:rPr lang="ru-RU" sz="3200" dirty="0" smtClean="0"/>
              <a:t>и необходимость для </a:t>
            </a:r>
            <a:r>
              <a:rPr lang="ru-RU" sz="3200" dirty="0" smtClean="0"/>
              <a:t>введения в систему </a:t>
            </a:r>
            <a:r>
              <a:rPr lang="ru-RU" sz="3200" dirty="0" smtClean="0"/>
              <a:t>основного общего школьного </a:t>
            </a:r>
            <a:r>
              <a:rPr lang="ru-RU" sz="3200" dirty="0" smtClean="0"/>
              <a:t>образования специализированного </a:t>
            </a:r>
            <a:r>
              <a:rPr lang="ru-RU" sz="3200" dirty="0" smtClean="0"/>
              <a:t>курса </a:t>
            </a:r>
            <a:r>
              <a:rPr lang="ru-RU" sz="3200" dirty="0" smtClean="0"/>
              <a:t>физической культуры по вольной </a:t>
            </a:r>
            <a:r>
              <a:rPr lang="ru-RU" sz="3200" dirty="0" smtClean="0"/>
              <a:t>борьбе </a:t>
            </a:r>
            <a:r>
              <a:rPr lang="ru-RU" sz="3200" dirty="0" smtClean="0"/>
              <a:t> </a:t>
            </a:r>
            <a:r>
              <a:rPr lang="ru-RU" sz="3200" dirty="0" smtClean="0"/>
              <a:t>на уровне МБОУ-СОШ №.22 х. Кривой Лиман, а так же других школ  </a:t>
            </a:r>
            <a:r>
              <a:rPr lang="ru-RU" sz="3200" dirty="0" err="1" smtClean="0"/>
              <a:t>Мартыновского</a:t>
            </a:r>
            <a:r>
              <a:rPr lang="ru-RU" sz="3200" dirty="0" smtClean="0"/>
              <a:t> района и Ростовской области.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lvl="0"/>
            <a:r>
              <a:rPr lang="ru-RU" sz="2000" dirty="0" err="1" smtClean="0"/>
              <a:t>Погадаев</a:t>
            </a:r>
            <a:r>
              <a:rPr lang="ru-RU" sz="2000" dirty="0" smtClean="0"/>
              <a:t> </a:t>
            </a:r>
            <a:r>
              <a:rPr lang="ru-RU" sz="2000" dirty="0" smtClean="0"/>
              <a:t>Г.И. Настольная книга учителя физической культуры  </a:t>
            </a:r>
            <a:r>
              <a:rPr lang="ru-RU" sz="2000" dirty="0" smtClean="0"/>
              <a:t>2012 </a:t>
            </a:r>
            <a:r>
              <a:rPr lang="ru-RU" sz="2000" dirty="0" smtClean="0"/>
              <a:t>г. Физкультура и спорт</a:t>
            </a:r>
          </a:p>
          <a:p>
            <a:pPr lvl="0"/>
            <a:r>
              <a:rPr lang="ru-RU" sz="2000" dirty="0" err="1" smtClean="0"/>
              <a:t>Шулика</a:t>
            </a:r>
            <a:r>
              <a:rPr lang="ru-RU" sz="2000" dirty="0" smtClean="0"/>
              <a:t> Ю.А. Спортивная борьба для учащихся </a:t>
            </a:r>
            <a:r>
              <a:rPr lang="ru-RU" sz="2000" dirty="0" smtClean="0"/>
              <a:t>2011 </a:t>
            </a:r>
            <a:r>
              <a:rPr lang="ru-RU" sz="2000" dirty="0" smtClean="0"/>
              <a:t>г. «Феникс</a:t>
            </a:r>
            <a:r>
              <a:rPr lang="ru-RU" sz="2000" dirty="0" smtClean="0"/>
              <a:t>». </a:t>
            </a:r>
          </a:p>
          <a:p>
            <a:pPr lvl="0"/>
            <a:r>
              <a:rPr lang="ru-RU" sz="2000" dirty="0" smtClean="0"/>
              <a:t> </a:t>
            </a:r>
            <a:r>
              <a:rPr lang="ru-RU" sz="2000" dirty="0" err="1" smtClean="0"/>
              <a:t>Богун</a:t>
            </a:r>
            <a:r>
              <a:rPr lang="ru-RU" sz="2000" dirty="0" smtClean="0"/>
              <a:t> П.Н. « Игра как основа национальных видов спорта»  2012 г. «Просвещение»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Желаю всем удачи и успеха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8800" b="1" dirty="0" smtClean="0"/>
              <a:t>Актуальность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285752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Приказ Министерства образования и науки Российской Федерации от 30 августа 2010 г. N 889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"О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Российской Федерации от 9 марта 2004 г. N 1312 "Об утверждении федерального базисного учебного плана и примерных учебных планов для образовательных учреждений Российской Федерации, реализующих программы общего образования"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527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В объём недельной учебной нагрузки общеобразовательных учреждений </a:t>
            </a:r>
            <a:r>
              <a:rPr lang="ru-RU" sz="2800" b="1" dirty="0" smtClean="0"/>
              <a:t>вводится третий час физической культуры.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Приказ Министерства образования и науки Российской Федерации от 30 августа 2010 г. N 889 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При разработке содержания образования, предусмотренного на третий час физической культуры, </a:t>
            </a:r>
            <a:r>
              <a:rPr lang="ru-RU" b="1" i="1" u="sng" dirty="0" smtClean="0"/>
              <a:t>целесообразно учитывать</a:t>
            </a:r>
            <a:r>
              <a:rPr lang="ru-RU" b="1" dirty="0" smtClean="0"/>
              <a:t>:</a:t>
            </a:r>
          </a:p>
          <a:p>
            <a:pPr algn="just">
              <a:buNone/>
            </a:pPr>
            <a:r>
              <a:rPr lang="ru-RU" b="1" dirty="0" smtClean="0"/>
              <a:t>Культурно-исторические и национально-родовые традиции региона, его климатические и географические условия.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Приказ Министерства образования и науки Российской Федерации </a:t>
            </a:r>
            <a:br>
              <a:rPr lang="ru-RU" sz="2000" b="1" dirty="0" smtClean="0"/>
            </a:br>
            <a:r>
              <a:rPr lang="ru-RU" sz="2000" b="1" dirty="0" smtClean="0"/>
              <a:t>от 30 августа 2010 г. N 889 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Спортивное направление - характеризуется </a:t>
            </a:r>
            <a:r>
              <a:rPr lang="ru-RU" b="1" dirty="0" smtClean="0"/>
              <a:t>углубленным освоением</a:t>
            </a:r>
            <a:r>
              <a:rPr lang="ru-RU" dirty="0" smtClean="0"/>
              <a:t> обучающимися одного или нескольких видов спорта, предусмотренных образовательной программой по физической культуре , а также </a:t>
            </a:r>
            <a:r>
              <a:rPr lang="ru-RU" b="1" dirty="0" smtClean="0"/>
              <a:t>летних и зимних олимпийских видов спорта, наиболее развитых и популярных в общеобразовательном учреждении или субъекте Российской Федерации.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Подготовительный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dirty="0" smtClean="0"/>
              <a:t>Анализ</a:t>
            </a:r>
          </a:p>
          <a:p>
            <a:r>
              <a:rPr lang="ru-RU" sz="5400" dirty="0" smtClean="0"/>
              <a:t>Проблемы</a:t>
            </a:r>
          </a:p>
          <a:p>
            <a:r>
              <a:rPr lang="ru-RU" sz="5400" dirty="0" smtClean="0"/>
              <a:t>Решение проблем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Анализ факторов выбора направления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Спортивные игры</a:t>
            </a:r>
          </a:p>
          <a:p>
            <a:r>
              <a:rPr lang="ru-RU" dirty="0" smtClean="0"/>
              <a:t>2. Борьба</a:t>
            </a:r>
          </a:p>
          <a:p>
            <a:r>
              <a:rPr lang="ru-RU" dirty="0" smtClean="0"/>
              <a:t>3.Преимущества урочной деятельности над внеурочной.</a:t>
            </a:r>
          </a:p>
          <a:p>
            <a:r>
              <a:rPr lang="ru-RU" dirty="0" smtClean="0"/>
              <a:t>Вывод: таким образом, я предлагаю третий час физической культуры в неделю использовать на углублённое изучение борцовского направления физической культуры и спорта.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Опыт в рамках Российской Федерации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Карелин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21510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64305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Александр Карелин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653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«Спортивная борьба, как фактор   развития и социализации личности школьника в современном мире»</vt:lpstr>
      <vt:lpstr>Цель: Введение в урочную деятельность школы  спортивной борьбы в качестве одного из направлений развития физической культуры.</vt:lpstr>
      <vt:lpstr> Актуальность</vt:lpstr>
      <vt:lpstr>Приказ Министерства образования и науки Российской Федерации от 30 августа 2010 г. N 889 . "О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Российской Федерации от 9 марта 2004 г. N 1312 "Об утверждении федерального базисного учебного плана и примерных учебных планов для образовательных учреждений Российской Федерации, реализующих программы общего образования" </vt:lpstr>
      <vt:lpstr>Приказ Министерства образования и науки Российской Федерации от 30 августа 2010 г. N 889 .</vt:lpstr>
      <vt:lpstr>Приказ Министерства образования и науки Российской Федерации  от 30 августа 2010 г. N 889 .</vt:lpstr>
      <vt:lpstr>Подготовительный этап</vt:lpstr>
      <vt:lpstr>Анализ факторов выбора направления</vt:lpstr>
      <vt:lpstr>Опыт в рамках Российской Федерации</vt:lpstr>
      <vt:lpstr>Необходимые условия для введения спортивной борьбы</vt:lpstr>
      <vt:lpstr>Проблемы и их решение</vt:lpstr>
      <vt:lpstr>Проблема 1.</vt:lpstr>
      <vt:lpstr>Проблема 1.</vt:lpstr>
      <vt:lpstr> Проблема 2.</vt:lpstr>
      <vt:lpstr>Проблема 3. </vt:lpstr>
      <vt:lpstr>Реализация проекта</vt:lpstr>
      <vt:lpstr>Примерный тематический план</vt:lpstr>
      <vt:lpstr>Система оценивания</vt:lpstr>
      <vt:lpstr> Планируемые результаты. Личностные.</vt:lpstr>
      <vt:lpstr>Планируемые результаты. Метапредметные.</vt:lpstr>
      <vt:lpstr>Планируемые результаты.  Предметные</vt:lpstr>
      <vt:lpstr>Социализация проекта</vt:lpstr>
      <vt:lpstr>              Преимущества </vt:lpstr>
      <vt:lpstr>Вывод</vt:lpstr>
      <vt:lpstr>Источники</vt:lpstr>
      <vt:lpstr>  Желаю всем удачи и успеха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Школа</cp:lastModifiedBy>
  <cp:revision>69</cp:revision>
  <dcterms:created xsi:type="dcterms:W3CDTF">2014-12-04T20:45:26Z</dcterms:created>
  <dcterms:modified xsi:type="dcterms:W3CDTF">2014-12-10T15:42:08Z</dcterms:modified>
</cp:coreProperties>
</file>