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A339-C26F-4D45-8D7C-24283D1A05F4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DF52-73D5-4393-B2A7-E269B70596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chemeClr val="accent1"/>
                </a:solidFill>
              </a:rPr>
              <a:t>Das ist eine Katze.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8208912" cy="1057672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chemeClr val="tx1"/>
                </a:solidFill>
              </a:rPr>
              <a:t>Nein, das ist </a:t>
            </a:r>
            <a:r>
              <a:rPr lang="de-DE" sz="4000" dirty="0" smtClean="0">
                <a:solidFill>
                  <a:srgbClr val="FF0000"/>
                </a:solidFill>
              </a:rPr>
              <a:t>keine</a:t>
            </a:r>
            <a:r>
              <a:rPr lang="de-DE" sz="4000" dirty="0" smtClean="0">
                <a:solidFill>
                  <a:schemeClr val="tx1"/>
                </a:solidFill>
              </a:rPr>
              <a:t> Katze. </a:t>
            </a:r>
          </a:p>
          <a:p>
            <a:r>
              <a:rPr lang="de-DE" sz="4000" dirty="0" smtClean="0">
                <a:solidFill>
                  <a:schemeClr val="tx1"/>
                </a:solidFill>
              </a:rPr>
              <a:t>Das ist </a:t>
            </a:r>
            <a:r>
              <a:rPr lang="de-DE" sz="4000" dirty="0" smtClean="0">
                <a:solidFill>
                  <a:srgbClr val="00B050"/>
                </a:solidFill>
              </a:rPr>
              <a:t>ein Krokodil.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www.symbolsbook.ru/images/K/Crocodi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4274030" cy="2871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7200" dirty="0" smtClean="0">
                <a:solidFill>
                  <a:schemeClr val="accent1"/>
                </a:solidFill>
              </a:rPr>
              <a:t>Das ist ein Hund.</a:t>
            </a:r>
            <a:endParaRPr lang="ru-RU" sz="7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c.pics.livejournal.com/landish112/10712038/109004/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1"/>
                </a:solidFill>
              </a:rPr>
              <a:t>Das ist eine Maus.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liveinternet.ru/images/attach/c/0/52/599/52599674_sl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724400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ist ein Kaninchen.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dayfun.ru/wp-content/uploads/2012/08/%D0%BC%D1%8B%D1%88%D1%8C-%D0%B4%D0%BE%D1%80%D0%B8%D1%81%D0%BE%D0%B2%D0%B0%D1%82%D1%8C-%D1%85%D0%B2%D0%BE%D1%81%D1%82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468630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ist ein Hamster.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crbp.ru/imageGallery/images/hawaii-turtle?&amp;width=900&amp;height=675&amp;outputMimeType=image/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6125952" cy="408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1"/>
                </a:solidFill>
              </a:rPr>
              <a:t>Das ist ein Bär.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adagiocat.ru/photo/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57150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Das ist ein Elefant.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fullhdoboi.ru/_ph/3/186182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473652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ist ein Kater.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mg-fotki.yandex.ru/get/51/evelinalina.2/0_beca_9e83fb9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7625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ist eine Schildkröte.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ishkilife.ru/img/art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639951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Das ist eine Katze.</vt:lpstr>
      <vt:lpstr>Das ist ein Hund.</vt:lpstr>
      <vt:lpstr>Das ist eine Maus.</vt:lpstr>
      <vt:lpstr>Das ist ein Kaninchen.</vt:lpstr>
      <vt:lpstr>Das ist ein Hamster.</vt:lpstr>
      <vt:lpstr>Das ist ein Bär.</vt:lpstr>
      <vt:lpstr>Das ist ein Elefant. </vt:lpstr>
      <vt:lpstr>Das ist ein Kater.</vt:lpstr>
      <vt:lpstr>Das ist eine Schildkröte.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3</cp:revision>
  <dcterms:created xsi:type="dcterms:W3CDTF">2013-02-14T09:02:03Z</dcterms:created>
  <dcterms:modified xsi:type="dcterms:W3CDTF">2013-02-14T09:25:18Z</dcterms:modified>
</cp:coreProperties>
</file>