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06.04.2013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7543800" cy="1530572"/>
          </a:xfrm>
        </p:spPr>
        <p:txBody>
          <a:bodyPr/>
          <a:lstStyle/>
          <a:p>
            <a:pPr algn="just"/>
            <a:r>
              <a:rPr lang="en-US" dirty="0" smtClean="0"/>
              <a:t>Look at the animals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068960"/>
            <a:ext cx="6480720" cy="936104"/>
          </a:xfrm>
        </p:spPr>
        <p:txBody>
          <a:bodyPr>
            <a:noAutofit/>
          </a:bodyPr>
          <a:lstStyle/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517821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50845"/>
            <a:ext cx="2664296" cy="2013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583" y="1650845"/>
            <a:ext cx="2739850" cy="20131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04" y="3874947"/>
            <a:ext cx="3634360" cy="2436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12759"/>
            <a:ext cx="3300301" cy="239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5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772400" cy="594360"/>
          </a:xfrm>
        </p:spPr>
        <p:txBody>
          <a:bodyPr/>
          <a:lstStyle/>
          <a:p>
            <a:r>
              <a:rPr lang="en-US" sz="2800" dirty="0" smtClean="0"/>
              <a:t>Riddles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9552" y="692696"/>
            <a:ext cx="7632848" cy="1728192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Green and </a:t>
            </a:r>
            <a:r>
              <a:rPr lang="en-US" sz="2400" dirty="0" smtClean="0"/>
              <a:t>long                                                       A very long nose     </a:t>
            </a:r>
            <a:endParaRPr lang="en-US" sz="2400" dirty="0"/>
          </a:p>
          <a:p>
            <a:pPr algn="l"/>
            <a:r>
              <a:rPr lang="en-US" sz="2400" dirty="0"/>
              <a:t>With many teeth</a:t>
            </a:r>
            <a:r>
              <a:rPr lang="en-US" sz="2400" dirty="0" smtClean="0"/>
              <a:t>.                                                   It grows and grows</a:t>
            </a:r>
            <a:endParaRPr lang="en-US" sz="2400" dirty="0"/>
          </a:p>
          <a:p>
            <a:pPr algn="l"/>
            <a:r>
              <a:rPr lang="en-US" sz="2400" dirty="0"/>
              <a:t>Beautiful smile </a:t>
            </a:r>
            <a:r>
              <a:rPr lang="en-US" sz="2400" dirty="0" smtClean="0"/>
              <a:t>-                                                     He is huge and likes fun</a:t>
            </a:r>
            <a:endParaRPr lang="en-US" sz="2400" dirty="0"/>
          </a:p>
          <a:p>
            <a:pPr algn="l"/>
            <a:r>
              <a:rPr lang="en-US" sz="2400" dirty="0" smtClean="0"/>
              <a:t>It’s …                                                                         It’s …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11560" y="3573016"/>
            <a:ext cx="7579568" cy="3024336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 CROCODILE</a:t>
            </a:r>
            <a:r>
              <a:rPr lang="en-US" dirty="0" smtClean="0"/>
              <a:t>.                                                        AN ELEPHANT.                                                                                                       AN ELEPHANT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3933056"/>
            <a:ext cx="3399761" cy="23581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4133900"/>
            <a:ext cx="2448272" cy="248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72400" cy="594360"/>
          </a:xfrm>
        </p:spPr>
        <p:txBody>
          <a:bodyPr/>
          <a:lstStyle/>
          <a:p>
            <a:r>
              <a:rPr lang="en-US" sz="2800" dirty="0" smtClean="0"/>
              <a:t>Riddles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3" y="764704"/>
            <a:ext cx="4752528" cy="5832648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He is brave and very strong,</a:t>
            </a:r>
          </a:p>
          <a:p>
            <a:pPr algn="l"/>
            <a:r>
              <a:rPr lang="en-US" sz="2800" dirty="0" smtClean="0"/>
              <a:t>In the jungle He’s a king.</a:t>
            </a:r>
          </a:p>
          <a:p>
            <a:pPr algn="l"/>
            <a:r>
              <a:rPr lang="en-US" sz="2800" dirty="0" smtClean="0"/>
              <a:t>He’s dangerous and yellow</a:t>
            </a:r>
          </a:p>
          <a:p>
            <a:pPr algn="l"/>
            <a:r>
              <a:rPr lang="en-US" sz="2800" dirty="0"/>
              <a:t> </a:t>
            </a:r>
            <a:r>
              <a:rPr lang="en-US" sz="2800" dirty="0" smtClean="0"/>
              <a:t>                           It’s a …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A lot of spots.</a:t>
            </a:r>
          </a:p>
          <a:p>
            <a:pPr algn="l"/>
            <a:r>
              <a:rPr lang="en-US" sz="2800" dirty="0"/>
              <a:t>A long, long neck</a:t>
            </a:r>
          </a:p>
          <a:p>
            <a:pPr algn="l"/>
            <a:r>
              <a:rPr lang="en-US" sz="2800" dirty="0"/>
              <a:t>A funny scarf.</a:t>
            </a:r>
          </a:p>
          <a:p>
            <a:pPr algn="l"/>
            <a:r>
              <a:rPr lang="en-US" sz="2800" dirty="0" smtClean="0"/>
              <a:t>                           It </a:t>
            </a:r>
            <a:r>
              <a:rPr lang="en-US" sz="2800" dirty="0"/>
              <a:t>‘s a 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436096" y="692696"/>
            <a:ext cx="2803848" cy="576064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LION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GIRAFFE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88640"/>
            <a:ext cx="2303016" cy="2160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96953"/>
            <a:ext cx="16637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1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72400" cy="594360"/>
          </a:xfrm>
        </p:spPr>
        <p:txBody>
          <a:bodyPr/>
          <a:lstStyle/>
          <a:p>
            <a:r>
              <a:rPr lang="en-US" sz="2800" dirty="0" smtClean="0"/>
              <a:t>Riddles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259" y="908720"/>
            <a:ext cx="3751653" cy="568863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/>
              <a:t>Jumping, running at the zoo,</a:t>
            </a:r>
          </a:p>
          <a:p>
            <a:pPr algn="l"/>
            <a:r>
              <a:rPr lang="en-US" sz="2400" dirty="0" smtClean="0"/>
              <a:t>Love bananas very much.</a:t>
            </a:r>
          </a:p>
          <a:p>
            <a:pPr algn="l"/>
            <a:r>
              <a:rPr lang="en-US" sz="2400" dirty="0" smtClean="0"/>
              <a:t>It’s very funny, It’s not a donkey.</a:t>
            </a:r>
          </a:p>
          <a:p>
            <a:pPr algn="l"/>
            <a:r>
              <a:rPr lang="en-US" sz="2400" dirty="0" smtClean="0"/>
              <a:t>                       It’s a little …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 smtClean="0"/>
              <a:t>Very </a:t>
            </a:r>
            <a:r>
              <a:rPr lang="en-US" sz="2400" dirty="0" err="1" smtClean="0"/>
              <a:t>very</a:t>
            </a:r>
            <a:r>
              <a:rPr lang="en-US" sz="2400" dirty="0" smtClean="0"/>
              <a:t> big and fat</a:t>
            </a:r>
          </a:p>
          <a:p>
            <a:pPr algn="l"/>
            <a:r>
              <a:rPr lang="en-US" sz="2400" dirty="0" smtClean="0"/>
              <a:t>Eats a lot, he can do that!</a:t>
            </a:r>
          </a:p>
          <a:p>
            <a:pPr algn="l"/>
            <a:r>
              <a:rPr lang="en-US" sz="2400" dirty="0" smtClean="0"/>
              <a:t>Lives in Africa, likes water</a:t>
            </a:r>
          </a:p>
          <a:p>
            <a:pPr algn="l"/>
            <a:r>
              <a:rPr lang="en-US" sz="2400" dirty="0" smtClean="0"/>
              <a:t>                        It’s a huge 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716016" y="908720"/>
            <a:ext cx="3361184" cy="5544616"/>
          </a:xfrm>
        </p:spPr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MONKEY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HIPPO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2952328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149080"/>
            <a:ext cx="2579314" cy="21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692696"/>
          </a:xfrm>
        </p:spPr>
        <p:txBody>
          <a:bodyPr/>
          <a:lstStyle/>
          <a:p>
            <a:r>
              <a:rPr lang="en-US" sz="3600" dirty="0" smtClean="0"/>
              <a:t>How many animals can you see?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208912" cy="6048672"/>
          </a:xfrm>
        </p:spPr>
      </p:pic>
    </p:spTree>
    <p:extLst>
      <p:ext uri="{BB962C8B-B14F-4D97-AF65-F5344CB8AC3E}">
        <p14:creationId xmlns:p14="http://schemas.microsoft.com/office/powerpoint/2010/main" val="59351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7620000" cy="1008112"/>
          </a:xfrm>
        </p:spPr>
        <p:txBody>
          <a:bodyPr/>
          <a:lstStyle/>
          <a:p>
            <a:r>
              <a:rPr lang="en-US" dirty="0" smtClean="0"/>
              <a:t>                           AFRICA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136904" cy="576064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/>
              <a:t>-The second biggest continent</a:t>
            </a:r>
          </a:p>
          <a:p>
            <a:pPr marL="114300" indent="0">
              <a:buNone/>
            </a:pPr>
            <a:r>
              <a:rPr lang="en-US" sz="3200" dirty="0" smtClean="0"/>
              <a:t>-The longest river- Nile</a:t>
            </a:r>
          </a:p>
          <a:p>
            <a:pPr marL="114300" indent="0">
              <a:buNone/>
            </a:pPr>
            <a:r>
              <a:rPr lang="en-US" sz="3200" dirty="0" smtClean="0"/>
              <a:t>-There is a lot of gold</a:t>
            </a:r>
          </a:p>
          <a:p>
            <a:pPr marL="114300" indent="0">
              <a:buNone/>
            </a:pPr>
            <a:r>
              <a:rPr lang="en-US" sz="3200" dirty="0" smtClean="0"/>
              <a:t>-Pyramids</a:t>
            </a:r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pPr marL="11430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060848"/>
            <a:ext cx="4323984" cy="46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6632"/>
            <a:ext cx="5832648" cy="864096"/>
          </a:xfrm>
        </p:spPr>
        <p:txBody>
          <a:bodyPr/>
          <a:lstStyle/>
          <a:p>
            <a:pPr algn="just"/>
            <a:r>
              <a:rPr lang="en-US" dirty="0" smtClean="0"/>
              <a:t>       MATCH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7897688" cy="5832648"/>
          </a:xfrm>
        </p:spPr>
        <p:txBody>
          <a:bodyPr/>
          <a:lstStyle/>
          <a:p>
            <a:pPr marL="114300" indent="0">
              <a:buNone/>
            </a:pPr>
            <a:r>
              <a:rPr lang="en-US" b="1" i="1" dirty="0" smtClean="0"/>
              <a:t>-Wild animals</a:t>
            </a:r>
          </a:p>
          <a:p>
            <a:pPr marL="114300" indent="0">
              <a:buNone/>
            </a:pPr>
            <a:endParaRPr lang="en-US" b="1" i="1" dirty="0" smtClean="0"/>
          </a:p>
          <a:p>
            <a:pPr marL="114300" indent="0">
              <a:buNone/>
            </a:pPr>
            <a:r>
              <a:rPr lang="en-US" b="1" i="1" dirty="0" smtClean="0"/>
              <a:t>-Domestic</a:t>
            </a:r>
          </a:p>
          <a:p>
            <a:pPr marL="114300" indent="0">
              <a:buNone/>
            </a:pPr>
            <a:r>
              <a:rPr lang="en-US" b="1" i="1" dirty="0" smtClean="0"/>
              <a:t>animals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079" y="5529436"/>
            <a:ext cx="2457424" cy="13229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52736"/>
            <a:ext cx="2681860" cy="2147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0914"/>
            <a:ext cx="2528594" cy="22476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-4930"/>
            <a:ext cx="3376216" cy="1914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2" y="2534690"/>
            <a:ext cx="2448272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35" y="1942880"/>
            <a:ext cx="2863205" cy="1787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44" y="3542802"/>
            <a:ext cx="2692347" cy="19327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70" y="3867459"/>
            <a:ext cx="2947666" cy="17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9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3240360" cy="432048"/>
          </a:xfrm>
        </p:spPr>
        <p:txBody>
          <a:bodyPr>
            <a:noAutofit/>
          </a:bodyPr>
          <a:lstStyle/>
          <a:p>
            <a:pPr algn="just"/>
            <a:r>
              <a:rPr lang="en-US" dirty="0" smtClean="0"/>
              <a:t>                          </a:t>
            </a:r>
            <a:r>
              <a:rPr lang="en-US" sz="3600" dirty="0" smtClean="0"/>
              <a:t>Poem!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i="1" dirty="0" smtClean="0"/>
              <a:t>Crocodile</a:t>
            </a:r>
          </a:p>
          <a:p>
            <a:pPr marL="11430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I said to crocodile:  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"</a:t>
            </a:r>
            <a:r>
              <a:rPr lang="en-US" sz="2000" dirty="0"/>
              <a:t>Will you play with me</a:t>
            </a:r>
            <a:r>
              <a:rPr lang="en-US" sz="2000" dirty="0" smtClean="0"/>
              <a:t>?“</a:t>
            </a:r>
          </a:p>
          <a:p>
            <a:pPr marL="11430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"Oh</a:t>
            </a:r>
            <a:r>
              <a:rPr lang="en-US" sz="2000" dirty="0" smtClean="0"/>
              <a:t>, no</a:t>
            </a:r>
            <a:r>
              <a:rPr lang="en-US" sz="2000" dirty="0"/>
              <a:t>," - said Crocodile. 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"</a:t>
            </a:r>
            <a:r>
              <a:rPr lang="en-US" sz="2000" dirty="0"/>
              <a:t>oh, no," - said he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Here is my </a:t>
            </a:r>
            <a:r>
              <a:rPr lang="en-US" sz="2000" dirty="0" smtClean="0"/>
              <a:t>tooth-brush</a:t>
            </a:r>
          </a:p>
          <a:p>
            <a:pPr marL="11430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And here is my cup so new. 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I </a:t>
            </a:r>
            <a:r>
              <a:rPr lang="en-US" sz="2000" dirty="0"/>
              <a:t>must brush my teeth. </a:t>
            </a:r>
            <a:endParaRPr lang="en-US" sz="2000" dirty="0" smtClean="0"/>
          </a:p>
          <a:p>
            <a:pPr marL="114300" indent="0">
              <a:buNone/>
            </a:pPr>
            <a:r>
              <a:rPr lang="en-US" sz="2000" dirty="0" smtClean="0"/>
              <a:t>I </a:t>
            </a:r>
            <a:r>
              <a:rPr lang="en-US" sz="2000" dirty="0"/>
              <a:t>cannot play with you</a:t>
            </a:r>
            <a:r>
              <a:rPr lang="en-US" sz="2000" dirty="0" smtClean="0"/>
              <a:t>.</a:t>
            </a:r>
          </a:p>
          <a:p>
            <a:pPr marL="114300" indent="0">
              <a:buNone/>
            </a:pPr>
            <a:endParaRPr lang="en-US" sz="2000" dirty="0"/>
          </a:p>
          <a:p>
            <a:pPr marL="11430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Change the word “crocodile” with a name of the animal you like and make your own poem!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68760"/>
            <a:ext cx="446722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158</TotalTime>
  <Words>259</Words>
  <Application>Microsoft Office PowerPoint</Application>
  <PresentationFormat>Экран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Соседство</vt:lpstr>
      <vt:lpstr>Look at the animals</vt:lpstr>
      <vt:lpstr>Riddles</vt:lpstr>
      <vt:lpstr>Riddles</vt:lpstr>
      <vt:lpstr>Riddles</vt:lpstr>
      <vt:lpstr>How many animals can you see?</vt:lpstr>
      <vt:lpstr>                           AFRICA</vt:lpstr>
      <vt:lpstr>       MATCH</vt:lpstr>
      <vt:lpstr>                          Poem!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the animals</dc:title>
  <dc:creator>user</dc:creator>
  <cp:lastModifiedBy>user</cp:lastModifiedBy>
  <cp:revision>13</cp:revision>
  <dcterms:created xsi:type="dcterms:W3CDTF">2013-04-06T05:00:26Z</dcterms:created>
  <dcterms:modified xsi:type="dcterms:W3CDTF">2013-04-06T07:49:35Z</dcterms:modified>
</cp:coreProperties>
</file>