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4075-F72C-4BEE-BC72-85085BEA8FC5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E6A4-B13B-4618-B3DE-AE0B7ABF49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Content Placeholder 7" descr="ЗИ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49" y="836712"/>
            <a:ext cx="5317431" cy="511256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512" y="404664"/>
            <a:ext cx="3456384" cy="6048672"/>
          </a:xfrm>
        </p:spPr>
        <p:txBody>
          <a:bodyPr>
            <a:noAutofit/>
          </a:bodyPr>
          <a:lstStyle/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is the season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mornings are dark,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birds do not sing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forests and park.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is the season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children ski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Father Frost brings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New Year Tree!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Content Placeholder 4" descr="САХА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314648"/>
            <a:ext cx="5111750" cy="376991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20688"/>
            <a:ext cx="3008313" cy="5505475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Clean, but not water,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White, but not snow,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Sweet, but not ice-cream,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What is it?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Content Placeholder 4" descr="Shko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2780928"/>
            <a:ext cx="4616160" cy="369843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260648"/>
            <a:ext cx="6408712" cy="367240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Many things to learn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Many things to do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is the place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 come to every day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meet my teacher and you.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Content Placeholder 4" descr="час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2132856"/>
            <a:ext cx="4536504" cy="453650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32657"/>
            <a:ext cx="7067128" cy="2520279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It can tell you every day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Time to sleep and time to play.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Content Placeholder 4" descr="Doctor_ucoz_avata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724" b="19144"/>
          <a:stretch>
            <a:fillRect/>
          </a:stretch>
        </p:blipFill>
        <p:spPr>
          <a:xfrm>
            <a:off x="4499992" y="476672"/>
            <a:ext cx="4104456" cy="583264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4186808" cy="612068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An apple a day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keeps him away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Content Placeholder 4" descr="пе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224546"/>
            <a:ext cx="5798418" cy="434237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0649"/>
            <a:ext cx="5770984" cy="244827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When it is dark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He likes to bark.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</dc:creator>
  <cp:lastModifiedBy>Tanya</cp:lastModifiedBy>
  <cp:revision>4</cp:revision>
  <dcterms:created xsi:type="dcterms:W3CDTF">2012-04-15T17:57:58Z</dcterms:created>
  <dcterms:modified xsi:type="dcterms:W3CDTF">2012-04-15T18:33:15Z</dcterms:modified>
</cp:coreProperties>
</file>