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2" r:id="rId4"/>
    <p:sldId id="264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7CB5-05B0-450E-B503-16092BC2489C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310-A821-4A08-85F2-C7FADD9E5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7CB5-05B0-450E-B503-16092BC2489C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310-A821-4A08-85F2-C7FADD9E5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7CB5-05B0-450E-B503-16092BC2489C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310-A821-4A08-85F2-C7FADD9E5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7CB5-05B0-450E-B503-16092BC2489C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310-A821-4A08-85F2-C7FADD9E5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7CB5-05B0-450E-B503-16092BC2489C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310-A821-4A08-85F2-C7FADD9E5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7CB5-05B0-450E-B503-16092BC2489C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310-A821-4A08-85F2-C7FADD9E5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7CB5-05B0-450E-B503-16092BC2489C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310-A821-4A08-85F2-C7FADD9E5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7CB5-05B0-450E-B503-16092BC2489C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310-A821-4A08-85F2-C7FADD9E5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7CB5-05B0-450E-B503-16092BC2489C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310-A821-4A08-85F2-C7FADD9E5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7CB5-05B0-450E-B503-16092BC2489C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310-A821-4A08-85F2-C7FADD9E5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7CB5-05B0-450E-B503-16092BC2489C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310-A821-4A08-85F2-C7FADD9E5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E7CB5-05B0-450E-B503-16092BC2489C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E7310-A821-4A08-85F2-C7FADD9E5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457197" y="227329"/>
            <a:ext cx="4042794" cy="1761511"/>
          </a:xfrm>
        </p:spPr>
        <p:txBody>
          <a:bodyPr>
            <a:norm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SING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2856"/>
            <a:ext cx="3008313" cy="4248472"/>
          </a:xfrm>
        </p:spPr>
        <p:txBody>
          <a:bodyPr>
            <a:normAutofit/>
          </a:bodyPr>
          <a:lstStyle/>
          <a:p>
            <a:r>
              <a:rPr lang="en-US" sz="9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r>
              <a:rPr lang="en-US" sz="9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BUY</a:t>
            </a:r>
            <a:endParaRPr lang="en-US" sz="96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7" descr="0_3a865_4f2550e6_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97906" y="273050"/>
            <a:ext cx="4106542" cy="610827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402832" cy="1499766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TAKE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Content Placeholder 7" descr="0_3a865_4f2550e6_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97906" y="273050"/>
            <a:ext cx="4250558" cy="606892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16833"/>
            <a:ext cx="4042792" cy="2664295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MAKE</a:t>
            </a:r>
          </a:p>
          <a:p>
            <a:r>
              <a:rPr lang="en-US" sz="9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WEAR</a:t>
            </a:r>
            <a:endParaRPr lang="ru-RU" sz="96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5266928" cy="116205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READ</a:t>
            </a:r>
            <a:endParaRPr lang="ru-RU" sz="9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5266928" cy="4691063"/>
          </a:xfrm>
        </p:spPr>
        <p:txBody>
          <a:bodyPr>
            <a:normAutofit lnSpcReduction="10000"/>
          </a:bodyPr>
          <a:lstStyle/>
          <a:p>
            <a:r>
              <a:rPr lang="en-US" sz="96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SPEAK</a:t>
            </a:r>
            <a:endParaRPr lang="en-US" sz="96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9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PUT</a:t>
            </a:r>
          </a:p>
          <a:p>
            <a:r>
              <a:rPr lang="en-US" sz="9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BRING</a:t>
            </a:r>
            <a:endParaRPr lang="ru-RU" sz="9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4" descr="0_3a855_1ebba684_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24128" y="273050"/>
            <a:ext cx="3096344" cy="5853113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122912" cy="116205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WRITE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4" descr="0_3a855_1ebba684_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92080" y="273050"/>
            <a:ext cx="3528392" cy="585311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834880" cy="4691063"/>
          </a:xfrm>
        </p:spPr>
        <p:txBody>
          <a:bodyPr>
            <a:normAutofit lnSpcReduction="10000"/>
          </a:bodyPr>
          <a:lstStyle/>
          <a:p>
            <a:r>
              <a:rPr lang="en-US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GIVE</a:t>
            </a:r>
          </a:p>
          <a:p>
            <a:r>
              <a:rPr lang="en-US" sz="9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GET</a:t>
            </a:r>
          </a:p>
          <a:p>
            <a:r>
              <a:rPr lang="en-US" sz="9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GROW</a:t>
            </a:r>
            <a:endParaRPr lang="ru-RU" sz="96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SING</vt:lpstr>
      <vt:lpstr>TAKE</vt:lpstr>
      <vt:lpstr>READ</vt:lpstr>
      <vt:lpstr>WRITE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</dc:title>
  <dc:creator>Tanya</dc:creator>
  <cp:lastModifiedBy>Tanya</cp:lastModifiedBy>
  <cp:revision>5</cp:revision>
  <dcterms:created xsi:type="dcterms:W3CDTF">2012-04-15T17:34:36Z</dcterms:created>
  <dcterms:modified xsi:type="dcterms:W3CDTF">2012-04-20T08:15:40Z</dcterms:modified>
</cp:coreProperties>
</file>