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02E8-AB9A-4F4D-AE85-C38F40C3144E}" type="datetimeFigureOut">
              <a:rPr lang="ru-RU" smtClean="0"/>
              <a:t>15.04.2012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2213-7EE0-41AD-8726-F4E4A914A2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02E8-AB9A-4F4D-AE85-C38F40C3144E}" type="datetimeFigureOut">
              <a:rPr lang="ru-RU" smtClean="0"/>
              <a:t>15.04.2012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2213-7EE0-41AD-8726-F4E4A914A2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02E8-AB9A-4F4D-AE85-C38F40C3144E}" type="datetimeFigureOut">
              <a:rPr lang="ru-RU" smtClean="0"/>
              <a:t>15.04.2012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2213-7EE0-41AD-8726-F4E4A914A2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02E8-AB9A-4F4D-AE85-C38F40C3144E}" type="datetimeFigureOut">
              <a:rPr lang="ru-RU" smtClean="0"/>
              <a:t>15.04.2012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2213-7EE0-41AD-8726-F4E4A914A2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02E8-AB9A-4F4D-AE85-C38F40C3144E}" type="datetimeFigureOut">
              <a:rPr lang="ru-RU" smtClean="0"/>
              <a:t>15.04.2012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2213-7EE0-41AD-8726-F4E4A914A2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02E8-AB9A-4F4D-AE85-C38F40C3144E}" type="datetimeFigureOut">
              <a:rPr lang="ru-RU" smtClean="0"/>
              <a:t>15.04.2012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2213-7EE0-41AD-8726-F4E4A914A2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02E8-AB9A-4F4D-AE85-C38F40C3144E}" type="datetimeFigureOut">
              <a:rPr lang="ru-RU" smtClean="0"/>
              <a:t>15.04.2012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2213-7EE0-41AD-8726-F4E4A914A2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02E8-AB9A-4F4D-AE85-C38F40C3144E}" type="datetimeFigureOut">
              <a:rPr lang="ru-RU" smtClean="0"/>
              <a:t>15.04.2012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2213-7EE0-41AD-8726-F4E4A914A2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02E8-AB9A-4F4D-AE85-C38F40C3144E}" type="datetimeFigureOut">
              <a:rPr lang="ru-RU" smtClean="0"/>
              <a:t>15.04.2012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2213-7EE0-41AD-8726-F4E4A914A2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02E8-AB9A-4F4D-AE85-C38F40C3144E}" type="datetimeFigureOut">
              <a:rPr lang="ru-RU" smtClean="0"/>
              <a:t>15.04.2012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2213-7EE0-41AD-8726-F4E4A914A2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02E8-AB9A-4F4D-AE85-C38F40C3144E}" type="datetimeFigureOut">
              <a:rPr lang="ru-RU" smtClean="0"/>
              <a:t>15.04.2012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2213-7EE0-41AD-8726-F4E4A914A2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002E8-AB9A-4F4D-AE85-C38F40C3144E}" type="datetimeFigureOut">
              <a:rPr lang="ru-RU" smtClean="0"/>
              <a:t>15.04.2012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32213-7EE0-41AD-8726-F4E4A914A20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Tanya\Music\&#1043;&#1080;&#1084;&#1085;%20&#1042;&#1077;&#1083;&#1080;&#1082;&#1086;&#1073;&#1088;&#1080;&#1090;&#1072;&#1085;&#1080;&#1080;%20-%20God%20Save%20The%20Queen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Content Placeholder 5" descr="uk_flag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4300" y="404664"/>
            <a:ext cx="8850188" cy="5688632"/>
          </a:xfrm>
        </p:spPr>
      </p:pic>
      <p:pic>
        <p:nvPicPr>
          <p:cNvPr id="9" name="Гимн Великобритании - God Save The Quee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5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55976" y="3068960"/>
            <a:ext cx="4536504" cy="3592911"/>
          </a:xfrm>
        </p:spPr>
      </p:pic>
      <p:pic>
        <p:nvPicPr>
          <p:cNvPr id="2050" name="Picture 2" descr="C:\Users\Tanya\Desktop\uk_fla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288863" cy="378904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Content Placeholder 3" descr="imagesCARU9DF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88640"/>
            <a:ext cx="7416824" cy="6408712"/>
          </a:xfrm>
        </p:spPr>
      </p:pic>
    </p:spTree>
  </p:cSld>
  <p:clrMapOvr>
    <a:masterClrMapping/>
  </p:clrMapOvr>
  <p:transition advClick="0" advTm="10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Content Placeholder 3" descr="koroleva-anglii-elizaveta2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39778"/>
            <a:ext cx="5400600" cy="6622164"/>
          </a:xfrm>
        </p:spPr>
      </p:pic>
    </p:spTree>
  </p:cSld>
  <p:clrMapOvr>
    <a:masterClrMapping/>
  </p:clrMapOvr>
  <p:transition advClick="0" advTm="10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Content Placeholder 6" descr="---_1_~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0"/>
            <a:ext cx="8136904" cy="6840760"/>
          </a:xfrm>
        </p:spPr>
      </p:pic>
    </p:spTree>
  </p:cSld>
  <p:clrMapOvr>
    <a:masterClrMapping/>
  </p:clrMapOvr>
  <p:transition advClick="0" advTm="10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Content Placeholder 3" descr="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395520" cy="6858000"/>
          </a:xfrm>
        </p:spPr>
      </p:pic>
    </p:spTree>
  </p:cSld>
  <p:clrMapOvr>
    <a:masterClrMapping/>
  </p:clrMapOvr>
  <p:transition advClick="0" advTm="10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Content Placeholder 3" descr="_1_~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260648"/>
            <a:ext cx="9144000" cy="6336704"/>
          </a:xfrm>
        </p:spPr>
      </p:pic>
    </p:spTree>
  </p:cSld>
  <p:clrMapOvr>
    <a:masterClrMapping/>
  </p:clrMapOvr>
  <p:transition advClick="0" advTm="10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Content Placeholder 3" descr="be161c151e4ab77c1bef353223a86ac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advClick="0" advTm="10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Tanya\Desktop\f-240917505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000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Content Placeholder 3" descr="que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404664"/>
            <a:ext cx="8629240" cy="5976664"/>
          </a:xfrm>
        </p:spPr>
      </p:pic>
    </p:spTree>
  </p:cSld>
  <p:clrMapOvr>
    <a:masterClrMapping/>
  </p:clrMapOvr>
  <p:transition advClick="0" advTm="10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0</Words>
  <Application>Microsoft Office PowerPoint</Application>
  <PresentationFormat>On-screen Show (4:3)</PresentationFormat>
  <Paragraphs>0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Tanya</dc:creator>
  <cp:lastModifiedBy>Tanya</cp:lastModifiedBy>
  <cp:revision>8</cp:revision>
  <dcterms:created xsi:type="dcterms:W3CDTF">2012-04-15T15:21:47Z</dcterms:created>
  <dcterms:modified xsi:type="dcterms:W3CDTF">2012-04-15T16:41:16Z</dcterms:modified>
</cp:coreProperties>
</file>