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71802" y="6421461"/>
            <a:ext cx="2895600" cy="365125"/>
          </a:xfrm>
        </p:spPr>
        <p:txBody>
          <a:bodyPr/>
          <a:lstStyle/>
          <a:p>
            <a:r>
              <a:rPr lang="en-US" dirty="0" smtClean="0"/>
              <a:t>corowina.ucoz.com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29454" y="6286520"/>
            <a:ext cx="1704972" cy="3651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alphaModFix amt="8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285728"/>
            <a:ext cx="8286808" cy="6286544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7BF0D-D48F-43FD-B0A5-1485BE51AD92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d185265b88f9.jpg"/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940" b="20590"/>
          <a:stretch>
            <a:fillRect/>
          </a:stretch>
        </p:blipFill>
        <p:spPr>
          <a:xfrm>
            <a:off x="-1" y="0"/>
            <a:ext cx="2024027" cy="7143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20.png"/><Relationship Id="rId7" Type="http://schemas.openxmlformats.org/officeDocument/2006/relationships/image" Target="../media/image60.png"/><Relationship Id="rId12" Type="http://schemas.openxmlformats.org/officeDocument/2006/relationships/image" Target="../media/image5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55.png"/><Relationship Id="rId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58.png"/><Relationship Id="rId9" Type="http://schemas.openxmlformats.org/officeDocument/2006/relationships/image" Target="../media/image5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walls.com/download/12162/1600x12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ru-RU" i="1" dirty="0" smtClean="0"/>
              <a:t>26 ноября.</a:t>
            </a:r>
            <a:br>
              <a:rPr lang="ru-RU" i="1" dirty="0" smtClean="0"/>
            </a:br>
            <a:r>
              <a:rPr lang="ru-RU" i="1" dirty="0" smtClean="0"/>
              <a:t>Классная работа.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Тема. Сочетательное свойство умножения.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526" y="0"/>
            <a:ext cx="7809401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52320" y="1843872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287" y="1602035"/>
            <a:ext cx="908383" cy="859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2420888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3241399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304020" y="4100236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63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4669238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031" y="5445224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7445390" y="2634282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42416" y="3454793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452320" y="4100236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52320" y="4797152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88540" y="5589963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927954" y="2026495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635896" y="2017361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622458" y="2850306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436096" y="2884717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927954" y="2821155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436096" y="2006476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886602" y="2061648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871777" y="2862944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871777" y="3670817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871777" y="4316260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871777" y="5014928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886602" y="5818408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927954" y="3552247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952092" y="4316260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927954" y="5013176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952092" y="5854623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579435" y="3650798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622458" y="3543113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508104" y="5045980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3622458" y="4984023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508104" y="5876394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3635896" y="5876394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579435" y="4316260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3622458" y="4316260"/>
            <a:ext cx="555814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627784" y="1660312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4427984" y="1660312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6063918" y="1649427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27784" y="5589963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2627784" y="4779522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627784" y="3989121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627784" y="2464106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2627784" y="3220433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414698" y="2420888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403812" y="3220433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4403812" y="3984061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4400668" y="4731126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4400668" y="5497574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6064106" y="2464106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6145039" y="3243010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6118534" y="3984061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6145039" y="4731126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115235" y="5497574"/>
            <a:ext cx="792088" cy="7140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149" y="1176541"/>
            <a:ext cx="901700" cy="107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623" y="1605269"/>
            <a:ext cx="7016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52" y="1380837"/>
            <a:ext cx="9937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687" y="1587942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Прямоугольник 65"/>
          <p:cNvSpPr/>
          <p:nvPr/>
        </p:nvSpPr>
        <p:spPr>
          <a:xfrm>
            <a:off x="5281116" y="1295554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</a:rPr>
              <a:t>: 6</a:t>
            </a:r>
            <a:endParaRPr lang="ru-RU" sz="3200" dirty="0">
              <a:ln>
                <a:solidFill>
                  <a:prstClr val="black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314751" y="170975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</a:rPr>
              <a:t>4</a:t>
            </a:r>
            <a:endParaRPr lang="ru-RU" sz="3200" dirty="0">
              <a:ln>
                <a:solidFill>
                  <a:prstClr val="black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746368" y="1275848"/>
            <a:ext cx="806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</a:rPr>
              <a:t>+</a:t>
            </a:r>
            <a:r>
              <a:rPr lang="ru-RU" sz="3200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</a:rPr>
              <a:t>46</a:t>
            </a:r>
            <a:endParaRPr lang="ru-RU" sz="3200" dirty="0">
              <a:ln>
                <a:solidFill>
                  <a:prstClr val="black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551" y="1660312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86" y="2139951"/>
            <a:ext cx="9017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192" y="2420888"/>
            <a:ext cx="7016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909" y="2212233"/>
            <a:ext cx="110966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018" y="2377698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675" y="2145168"/>
            <a:ext cx="9017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216" y="2433525"/>
            <a:ext cx="7016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796" y="2165201"/>
            <a:ext cx="9937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401" y="2455298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729" y="2862491"/>
            <a:ext cx="9017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963" y="3168617"/>
            <a:ext cx="7016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852" y="2884717"/>
            <a:ext cx="9937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003" y="3209448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017" y="2998336"/>
            <a:ext cx="9937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106" y="3244309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566" y="2998236"/>
            <a:ext cx="110966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391" y="3261824"/>
            <a:ext cx="7016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209" y="3577482"/>
            <a:ext cx="9017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57108"/>
            <a:ext cx="6953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909" y="3611819"/>
            <a:ext cx="110966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291" y="3957108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549" y="3712914"/>
            <a:ext cx="9017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947" y="3934531"/>
            <a:ext cx="7016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621" y="3691242"/>
            <a:ext cx="9937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203" y="3942738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300" y="4306673"/>
            <a:ext cx="9017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990" y="4729388"/>
            <a:ext cx="7016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223" y="4356956"/>
            <a:ext cx="9937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831" y="4669237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572" y="4436319"/>
            <a:ext cx="110966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028" y="4658756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843" y="4299869"/>
            <a:ext cx="112236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401" y="4616561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886" y="5539835"/>
            <a:ext cx="7016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209" y="5110416"/>
            <a:ext cx="9017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" name="Picture 51"/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774" y="5180378"/>
            <a:ext cx="120173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6" name="Picture 52"/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295" y="5445223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7" name="Picture 53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520" y="5209606"/>
            <a:ext cx="9017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245" y="5475298"/>
            <a:ext cx="7016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9" name="Picture 55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131" y="5136571"/>
            <a:ext cx="120173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569" y="5446975"/>
            <a:ext cx="111601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519" y="1628953"/>
            <a:ext cx="7921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2" name="Picture 58"/>
          <p:cNvPicPr>
            <a:picLocks noChangeAspect="1" noChangeArrowheads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19" y="2425766"/>
            <a:ext cx="8048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3" name="Picture 59"/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122" y="3284981"/>
            <a:ext cx="841375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4" name="Picture 60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519" y="3904004"/>
            <a:ext cx="85883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5" name="Picture 61"/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374" y="4616561"/>
            <a:ext cx="8175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6" name="Picture 62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772" y="5370422"/>
            <a:ext cx="847725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147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733" y="2060848"/>
            <a:ext cx="908383" cy="859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994" y="2115214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84" y="2115213"/>
            <a:ext cx="70643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731" y="2115214"/>
            <a:ext cx="9017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115214"/>
            <a:ext cx="9080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60848"/>
            <a:ext cx="11160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147" y="2682867"/>
            <a:ext cx="7921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181" y="2703762"/>
            <a:ext cx="8048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84" y="2658647"/>
            <a:ext cx="841375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594" y="2658845"/>
            <a:ext cx="85883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187" y="2661096"/>
            <a:ext cx="8175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863" y="2658845"/>
            <a:ext cx="847725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8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квадратов на чертеже?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2708920"/>
            <a:ext cx="3240360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566" y="2694930"/>
            <a:ext cx="1633538" cy="145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335" y="2694930"/>
            <a:ext cx="816769" cy="72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53" y="2685406"/>
            <a:ext cx="81756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335" y="3417243"/>
            <a:ext cx="81756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953" y="2718859"/>
            <a:ext cx="160885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3" y="4145632"/>
            <a:ext cx="16097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998913"/>
            <a:ext cx="95726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3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(35 - 7) – 2</a:t>
            </a:r>
          </a:p>
          <a:p>
            <a:pPr algn="ctr"/>
            <a:r>
              <a:rPr lang="ru-RU" sz="4400" b="1" dirty="0" smtClean="0"/>
              <a:t>(35 - 7) : 2</a:t>
            </a:r>
          </a:p>
          <a:p>
            <a:pPr algn="ctr"/>
            <a:r>
              <a:rPr lang="ru-RU" sz="4400" b="1" dirty="0" smtClean="0"/>
              <a:t>35 : 7 * 2</a:t>
            </a:r>
            <a:endParaRPr lang="ru-RU" sz="44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707904" y="3933056"/>
            <a:ext cx="20162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72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Ресурсы:</a:t>
            </a:r>
          </a:p>
          <a:p>
            <a:r>
              <a:rPr lang="ru-RU" sz="2000" dirty="0" smtClean="0"/>
              <a:t>Кубики </a:t>
            </a:r>
            <a:r>
              <a:rPr lang="en-US" sz="2000" dirty="0" smtClean="0">
                <a:hlinkClick r:id="rId2"/>
              </a:rPr>
              <a:t>http://www.rewalls.com/download/12162/1600x1200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46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26 ноября. Классная работа.</vt:lpstr>
      <vt:lpstr>Презентация PowerPoint</vt:lpstr>
      <vt:lpstr>Презентация PowerPoint</vt:lpstr>
      <vt:lpstr>Сколько квадратов на чертеже?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Kadriya</cp:lastModifiedBy>
  <cp:revision>15</cp:revision>
  <dcterms:created xsi:type="dcterms:W3CDTF">2012-11-25T06:05:07Z</dcterms:created>
  <dcterms:modified xsi:type="dcterms:W3CDTF">2013-12-19T14:26:09Z</dcterms:modified>
</cp:coreProperties>
</file>