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BF0D-D48F-43FD-B0A5-1485BE51AD92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5657-15BC-45AD-8317-43FBBCF6E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BF0D-D48F-43FD-B0A5-1485BE51AD92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5657-15BC-45AD-8317-43FBBCF6E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BF0D-D48F-43FD-B0A5-1485BE51AD92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5657-15BC-45AD-8317-43FBBCF6E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BF0D-D48F-43FD-B0A5-1485BE51AD92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071802" y="6421461"/>
            <a:ext cx="2895600" cy="365125"/>
          </a:xfrm>
        </p:spPr>
        <p:txBody>
          <a:bodyPr/>
          <a:lstStyle/>
          <a:p>
            <a:r>
              <a:rPr lang="en-US" dirty="0" smtClean="0"/>
              <a:t>corowina.ucoz.com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29454" y="6286520"/>
            <a:ext cx="1704972" cy="365125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BF0D-D48F-43FD-B0A5-1485BE51AD92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5657-15BC-45AD-8317-43FBBCF6E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alphaModFix amt="8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428596" y="285728"/>
            <a:ext cx="8286808" cy="6286544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7BF0D-D48F-43FD-B0A5-1485BE51AD92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A5657-15BC-45AD-8317-43FBBCF6EB2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 descr="d185265b88f9.jpg"/>
          <p:cNvPicPr>
            <a:picLocks noChangeAspect="1"/>
          </p:cNvPicPr>
          <p:nvPr userDrawn="1"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2940" b="20590"/>
          <a:stretch>
            <a:fillRect/>
          </a:stretch>
        </p:blipFill>
        <p:spPr>
          <a:xfrm>
            <a:off x="-1" y="0"/>
            <a:ext cx="2024027" cy="7143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47" Type="http://schemas.openxmlformats.org/officeDocument/2006/relationships/image" Target="../media/image48.png"/><Relationship Id="rId50" Type="http://schemas.openxmlformats.org/officeDocument/2006/relationships/image" Target="../media/image51.png"/><Relationship Id="rId55" Type="http://schemas.openxmlformats.org/officeDocument/2006/relationships/image" Target="../media/image56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7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29" Type="http://schemas.openxmlformats.org/officeDocument/2006/relationships/image" Target="../media/image30.png"/><Relationship Id="rId41" Type="http://schemas.openxmlformats.org/officeDocument/2006/relationships/image" Target="../media/image42.png"/><Relationship Id="rId54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53" Type="http://schemas.openxmlformats.org/officeDocument/2006/relationships/image" Target="../media/image54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49" Type="http://schemas.openxmlformats.org/officeDocument/2006/relationships/image" Target="../media/image50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4" Type="http://schemas.openxmlformats.org/officeDocument/2006/relationships/image" Target="../media/image45.png"/><Relationship Id="rId52" Type="http://schemas.openxmlformats.org/officeDocument/2006/relationships/image" Target="../media/image53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48" Type="http://schemas.openxmlformats.org/officeDocument/2006/relationships/image" Target="../media/image49.png"/><Relationship Id="rId56" Type="http://schemas.openxmlformats.org/officeDocument/2006/relationships/image" Target="../media/image57.png"/><Relationship Id="rId8" Type="http://schemas.openxmlformats.org/officeDocument/2006/relationships/image" Target="../media/image9.png"/><Relationship Id="rId51" Type="http://schemas.openxmlformats.org/officeDocument/2006/relationships/image" Target="../media/image52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3" Type="http://schemas.openxmlformats.org/officeDocument/2006/relationships/image" Target="../media/image20.png"/><Relationship Id="rId7" Type="http://schemas.openxmlformats.org/officeDocument/2006/relationships/image" Target="../media/image60.png"/><Relationship Id="rId12" Type="http://schemas.openxmlformats.org/officeDocument/2006/relationships/image" Target="../media/image5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55.png"/><Relationship Id="rId5" Type="http://schemas.openxmlformats.org/officeDocument/2006/relationships/image" Target="../media/image59.png"/><Relationship Id="rId10" Type="http://schemas.openxmlformats.org/officeDocument/2006/relationships/image" Target="../media/image54.png"/><Relationship Id="rId4" Type="http://schemas.openxmlformats.org/officeDocument/2006/relationships/image" Target="../media/image58.png"/><Relationship Id="rId9" Type="http://schemas.openxmlformats.org/officeDocument/2006/relationships/image" Target="../media/image5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walls.com/download/12162/1600x120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r>
              <a:rPr lang="ru-RU" i="1" dirty="0" smtClean="0"/>
              <a:t>26 ноября.</a:t>
            </a:r>
            <a:br>
              <a:rPr lang="ru-RU" i="1" dirty="0" smtClean="0"/>
            </a:br>
            <a:r>
              <a:rPr lang="ru-RU" i="1" dirty="0" smtClean="0"/>
              <a:t>Классная работа.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924944"/>
            <a:ext cx="6400800" cy="17526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Тема. Сочетательное свойство умножения.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526" y="0"/>
            <a:ext cx="7809401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52320" y="1843872"/>
            <a:ext cx="64807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287" y="1602035"/>
            <a:ext cx="908383" cy="859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620" y="2420888"/>
            <a:ext cx="908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620" y="3241399"/>
            <a:ext cx="908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304020" y="4100236"/>
            <a:ext cx="64807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63</a:t>
            </a:r>
            <a:endParaRPr lang="ru-RU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620" y="4669238"/>
            <a:ext cx="908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031" y="5445224"/>
            <a:ext cx="908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7445390" y="2634282"/>
            <a:ext cx="64807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442416" y="3454793"/>
            <a:ext cx="64807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452320" y="4100236"/>
            <a:ext cx="64807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452320" y="4797152"/>
            <a:ext cx="64807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488540" y="5589963"/>
            <a:ext cx="64807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927954" y="2026495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635896" y="2017361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622458" y="2850306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436096" y="2884717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927954" y="2821155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436096" y="2006476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6886602" y="2061648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6871777" y="2862944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6871777" y="3670817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6871777" y="4316260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6871777" y="5014928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6886602" y="5818408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1927954" y="3552247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1952092" y="4316260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1927954" y="5013176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1952092" y="5854623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579435" y="3650798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3622458" y="3543113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5508104" y="5045980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3622458" y="4984023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5508104" y="5876394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3635896" y="5876394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5579435" y="4316260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3622458" y="4316260"/>
            <a:ext cx="555814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2627784" y="1660312"/>
            <a:ext cx="792088" cy="71409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4427984" y="1660312"/>
            <a:ext cx="792088" cy="71409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6063918" y="1649427"/>
            <a:ext cx="792088" cy="71409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27784" y="5589963"/>
            <a:ext cx="792088" cy="71409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2627784" y="4779522"/>
            <a:ext cx="792088" cy="71409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2627784" y="3989121"/>
            <a:ext cx="792088" cy="71409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2627784" y="2464106"/>
            <a:ext cx="792088" cy="71409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2627784" y="3220433"/>
            <a:ext cx="792088" cy="71409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4414698" y="2420888"/>
            <a:ext cx="792088" cy="71409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4403812" y="3220433"/>
            <a:ext cx="792088" cy="71409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4403812" y="3984061"/>
            <a:ext cx="792088" cy="71409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4400668" y="4731126"/>
            <a:ext cx="792088" cy="71409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4400668" y="5497574"/>
            <a:ext cx="792088" cy="71409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6064106" y="2464106"/>
            <a:ext cx="792088" cy="71409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6145039" y="3243010"/>
            <a:ext cx="792088" cy="71409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6118534" y="3984061"/>
            <a:ext cx="792088" cy="71409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6145039" y="4731126"/>
            <a:ext cx="792088" cy="71409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6115235" y="5497574"/>
            <a:ext cx="792088" cy="714098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149" y="1176541"/>
            <a:ext cx="901700" cy="107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623" y="1605269"/>
            <a:ext cx="70167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52" y="1380837"/>
            <a:ext cx="99377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2687" y="1587942"/>
            <a:ext cx="908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" name="Прямоугольник 65"/>
          <p:cNvSpPr/>
          <p:nvPr/>
        </p:nvSpPr>
        <p:spPr>
          <a:xfrm>
            <a:off x="5281116" y="1295554"/>
            <a:ext cx="5966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dirty="0" smtClean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</a:rPr>
              <a:t>: 6</a:t>
            </a:r>
            <a:endParaRPr lang="ru-RU" sz="3200" dirty="0">
              <a:ln>
                <a:solidFill>
                  <a:prstClr val="black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6314751" y="1709750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dirty="0" smtClean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</a:rPr>
              <a:t>4</a:t>
            </a:r>
            <a:endParaRPr lang="ru-RU" sz="3200" dirty="0">
              <a:ln>
                <a:solidFill>
                  <a:prstClr val="black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6746368" y="1275848"/>
            <a:ext cx="8066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</a:rPr>
              <a:t>+</a:t>
            </a:r>
            <a:r>
              <a:rPr lang="ru-RU" sz="3200" dirty="0" smtClean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</a:rPr>
              <a:t>46</a:t>
            </a:r>
            <a:endParaRPr lang="ru-RU" sz="3200" dirty="0">
              <a:ln>
                <a:solidFill>
                  <a:prstClr val="black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551" y="1660312"/>
            <a:ext cx="908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186" y="2139951"/>
            <a:ext cx="90170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192" y="2420888"/>
            <a:ext cx="70167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909" y="2212233"/>
            <a:ext cx="1109663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018" y="2377698"/>
            <a:ext cx="908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675" y="2145168"/>
            <a:ext cx="90170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216" y="2433525"/>
            <a:ext cx="70167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796" y="2165201"/>
            <a:ext cx="99377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401" y="2455298"/>
            <a:ext cx="908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729" y="2862491"/>
            <a:ext cx="90170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963" y="3168617"/>
            <a:ext cx="70167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852" y="2884717"/>
            <a:ext cx="99377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003" y="3209448"/>
            <a:ext cx="908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017" y="2998336"/>
            <a:ext cx="99377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106" y="3244309"/>
            <a:ext cx="908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566" y="2998236"/>
            <a:ext cx="1109663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9391" y="3261824"/>
            <a:ext cx="70167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209" y="3577482"/>
            <a:ext cx="90170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957108"/>
            <a:ext cx="69532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909" y="3611819"/>
            <a:ext cx="1109663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9" name="Picture 35"/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291" y="3957108"/>
            <a:ext cx="908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549" y="3712914"/>
            <a:ext cx="90170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947" y="3934531"/>
            <a:ext cx="70167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2" name="Picture 38"/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621" y="3691242"/>
            <a:ext cx="99377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203" y="3942738"/>
            <a:ext cx="908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4" name="Picture 40"/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300" y="4306673"/>
            <a:ext cx="90170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5" name="Picture 41"/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990" y="4729388"/>
            <a:ext cx="70167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223" y="4356956"/>
            <a:ext cx="99377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7" name="Picture 43"/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831" y="4669237"/>
            <a:ext cx="908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8" name="Picture 44"/>
          <p:cNvPicPr>
            <a:picLocks noChangeAspect="1" noChangeArrowheads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572" y="4436319"/>
            <a:ext cx="1109663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0" name="Picture 46"/>
          <p:cNvPicPr>
            <a:picLocks noChangeAspect="1" noChangeArrowheads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028" y="4658756"/>
            <a:ext cx="908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1" name="Picture 47"/>
          <p:cNvPicPr>
            <a:picLocks noChangeAspect="1" noChangeArrowheads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843" y="4299869"/>
            <a:ext cx="1122363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2" name="Picture 48"/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401" y="4616561"/>
            <a:ext cx="908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3" name="Picture 49"/>
          <p:cNvPicPr>
            <a:picLocks noChangeAspect="1" noChangeArrowheads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886" y="5539835"/>
            <a:ext cx="70167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4" name="Picture 50"/>
          <p:cNvPicPr>
            <a:picLocks noChangeAspect="1" noChangeArrowheads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209" y="5110416"/>
            <a:ext cx="90170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5" name="Picture 51"/>
          <p:cNvPicPr>
            <a:picLocks noChangeAspect="1" noChangeArrowheads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774" y="5180378"/>
            <a:ext cx="120173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6" name="Picture 52"/>
          <p:cNvPicPr>
            <a:picLocks noChangeAspect="1" noChangeArrowheads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295" y="5445223"/>
            <a:ext cx="908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7" name="Picture 53"/>
          <p:cNvPicPr>
            <a:picLocks noChangeAspect="1" noChangeArrowheads="1"/>
          </p:cNvPicPr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520" y="5209606"/>
            <a:ext cx="90170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8" name="Picture 54"/>
          <p:cNvPicPr>
            <a:picLocks noChangeAspect="1" noChangeArrowheads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0245" y="5475298"/>
            <a:ext cx="70167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9" name="Picture 55"/>
          <p:cNvPicPr>
            <a:picLocks noChangeAspect="1" noChangeArrowheads="1"/>
          </p:cNvPicPr>
          <p:nvPr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131" y="5136571"/>
            <a:ext cx="120173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0" name="Picture 56"/>
          <p:cNvPicPr>
            <a:picLocks noChangeAspect="1" noChangeArrowheads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569" y="5446975"/>
            <a:ext cx="1116013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1" name="Picture 57"/>
          <p:cNvPicPr>
            <a:picLocks noChangeAspect="1" noChangeArrowheads="1"/>
          </p:cNvPicPr>
          <p:nvPr/>
        </p:nvPicPr>
        <p:blipFill>
          <a:blip r:embed="rId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0519" y="1628953"/>
            <a:ext cx="792163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2" name="Picture 58"/>
          <p:cNvPicPr>
            <a:picLocks noChangeAspect="1" noChangeArrowheads="1"/>
          </p:cNvPicPr>
          <p:nvPr/>
        </p:nvPicPr>
        <p:blipFill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19" y="2425766"/>
            <a:ext cx="804863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3" name="Picture 59"/>
          <p:cNvPicPr>
            <a:picLocks noChangeAspect="1" noChangeArrowheads="1"/>
          </p:cNvPicPr>
          <p:nvPr/>
        </p:nvPicPr>
        <p:blipFill>
          <a:blip r:embed="rId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122" y="3284981"/>
            <a:ext cx="841375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4" name="Picture 60"/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0519" y="3904004"/>
            <a:ext cx="858837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5" name="Picture 61"/>
          <p:cNvPicPr>
            <a:picLocks noChangeAspect="1" noChangeArrowheads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374" y="4616561"/>
            <a:ext cx="817563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6" name="Picture 62"/>
          <p:cNvPicPr>
            <a:picLocks noChangeAspect="1" noChangeArrowheads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7772" y="5370422"/>
            <a:ext cx="847725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147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733" y="2060848"/>
            <a:ext cx="908383" cy="859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994" y="2115214"/>
            <a:ext cx="908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884" y="2115213"/>
            <a:ext cx="70643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731" y="2115214"/>
            <a:ext cx="90170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115214"/>
            <a:ext cx="90805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060848"/>
            <a:ext cx="1116013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147" y="2682867"/>
            <a:ext cx="792163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181" y="2703762"/>
            <a:ext cx="804863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884" y="2658647"/>
            <a:ext cx="841375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6594" y="2658845"/>
            <a:ext cx="858837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187" y="2661096"/>
            <a:ext cx="817563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863" y="2658845"/>
            <a:ext cx="847725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188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Сколько квадратов на чертеже?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2708920"/>
            <a:ext cx="3240360" cy="28803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4566" y="2694930"/>
            <a:ext cx="1633538" cy="145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335" y="2694930"/>
            <a:ext cx="816769" cy="728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53" y="2685406"/>
            <a:ext cx="817563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335" y="3417243"/>
            <a:ext cx="817563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953" y="2718859"/>
            <a:ext cx="1608858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3" y="4145632"/>
            <a:ext cx="160972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998913"/>
            <a:ext cx="957263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3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/>
              <a:t>(35 - 7) – 2</a:t>
            </a:r>
          </a:p>
          <a:p>
            <a:pPr algn="ctr"/>
            <a:r>
              <a:rPr lang="ru-RU" sz="4400" b="1" dirty="0" smtClean="0"/>
              <a:t>(35 - 7) : 2</a:t>
            </a:r>
          </a:p>
          <a:p>
            <a:pPr algn="ctr"/>
            <a:r>
              <a:rPr lang="ru-RU" sz="4400" b="1" dirty="0" smtClean="0"/>
              <a:t>35 : 7 * 2</a:t>
            </a:r>
            <a:endParaRPr lang="ru-RU" sz="44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707904" y="3933056"/>
            <a:ext cx="20162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72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/>
          </a:bodyPr>
          <a:lstStyle/>
          <a:p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 Ресурсы:</a:t>
            </a:r>
          </a:p>
          <a:p>
            <a:r>
              <a:rPr lang="ru-RU" sz="2000" dirty="0" smtClean="0"/>
              <a:t>Кубики </a:t>
            </a:r>
            <a:r>
              <a:rPr lang="en-US" sz="2000" dirty="0" smtClean="0">
                <a:hlinkClick r:id="rId2"/>
              </a:rPr>
              <a:t>http://www.rewalls.com/download/12162/1600x1200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46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26 ноября. Классная работа.</vt:lpstr>
      <vt:lpstr>Презентация PowerPoint</vt:lpstr>
      <vt:lpstr>Презентация PowerPoint</vt:lpstr>
      <vt:lpstr>Сколько квадратов на чертеже?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Kadriya</cp:lastModifiedBy>
  <cp:revision>15</cp:revision>
  <dcterms:created xsi:type="dcterms:W3CDTF">2012-11-25T06:05:07Z</dcterms:created>
  <dcterms:modified xsi:type="dcterms:W3CDTF">2013-12-19T14:26:09Z</dcterms:modified>
</cp:coreProperties>
</file>