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A408A-5090-4288-B3A4-DB8C18834ED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61878-3B2C-4D75-B6C6-2C956557B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12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0E9DFF-ADEE-4364-AFA6-2AD39016FD86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42EBC6-C121-4E0C-923F-C49BEC248F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Умножение и деление на 8.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Урок математики во 2 классе по программе «Школа XXI века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Автор: учитель начальных классов </a:t>
            </a:r>
            <a:r>
              <a:rPr lang="ru-RU" dirty="0" err="1" smtClean="0"/>
              <a:t>Шартон</a:t>
            </a:r>
            <a:r>
              <a:rPr lang="ru-RU" dirty="0" smtClean="0"/>
              <a:t> И.А.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91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r>
              <a:rPr lang="ru-RU" sz="16600" dirty="0" smtClean="0"/>
              <a:t>40</a:t>
            </a:r>
          </a:p>
          <a:p>
            <a:r>
              <a:rPr lang="ru-RU" sz="4400" dirty="0"/>
              <a:t>д</a:t>
            </a:r>
            <a:r>
              <a:rPr lang="ru-RU" sz="4400" dirty="0" smtClean="0"/>
              <a:t>вузначное</a:t>
            </a:r>
          </a:p>
          <a:p>
            <a:r>
              <a:rPr lang="ru-RU" sz="4400" dirty="0"/>
              <a:t>в</a:t>
            </a:r>
            <a:r>
              <a:rPr lang="ru-RU" sz="4400" dirty="0" smtClean="0"/>
              <a:t> числе 4 десятка </a:t>
            </a:r>
            <a:r>
              <a:rPr lang="ru-RU" sz="4400" dirty="0"/>
              <a:t>0</a:t>
            </a:r>
            <a:r>
              <a:rPr lang="ru-RU" sz="4400" dirty="0" smtClean="0"/>
              <a:t> единиц</a:t>
            </a:r>
          </a:p>
          <a:p>
            <a:r>
              <a:rPr lang="ru-RU" sz="4400" dirty="0"/>
              <a:t>с</a:t>
            </a:r>
            <a:r>
              <a:rPr lang="ru-RU" sz="4400" dirty="0" smtClean="0"/>
              <a:t>оседи числа 39 и 41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80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36405"/>
            <a:ext cx="6264697" cy="582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3723041" y="1207459"/>
            <a:ext cx="1059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 х 1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3026569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 х 2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3817238" y="4583802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49 : 7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60360" y="3014349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30 : 5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04794" y="1782848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 х 4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65600" y="3886888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 х 2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04794" y="388696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16 : 2 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5600" y="2009946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32 : 4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0857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6  - </a:t>
            </a:r>
          </a:p>
          <a:p>
            <a:endParaRPr lang="ru-RU" sz="4800" dirty="0" smtClean="0"/>
          </a:p>
          <a:p>
            <a:r>
              <a:rPr lang="ru-RU" sz="4800" dirty="0" smtClean="0"/>
              <a:t>7  -</a:t>
            </a:r>
          </a:p>
          <a:p>
            <a:endParaRPr lang="ru-RU" sz="4800" dirty="0" smtClean="0"/>
          </a:p>
          <a:p>
            <a:r>
              <a:rPr lang="ru-RU" sz="4800" dirty="0" smtClean="0"/>
              <a:t>8  -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Закрась: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386608" y="1461623"/>
            <a:ext cx="914400" cy="914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421810" y="2996952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83873" y="4545423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6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6031890" cy="4877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15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56625" y="2501637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63888" y="195456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63888" y="295155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177616" y="1073705"/>
            <a:ext cx="212269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900" dirty="0" smtClean="0"/>
              <a:t>8</a:t>
            </a:r>
            <a:endParaRPr lang="ru-RU" sz="23900" dirty="0"/>
          </a:p>
        </p:txBody>
      </p:sp>
    </p:spTree>
    <p:extLst>
      <p:ext uri="{BB962C8B-B14F-4D97-AF65-F5344CB8AC3E}">
        <p14:creationId xmlns:p14="http://schemas.microsoft.com/office/powerpoint/2010/main" val="361934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r>
              <a:rPr lang="ru-RU" dirty="0" smtClean="0"/>
              <a:t>8 х 1 = 8         8 : 1= 8          8 : 8 =1</a:t>
            </a:r>
          </a:p>
          <a:p>
            <a:r>
              <a:rPr lang="ru-RU" dirty="0" smtClean="0"/>
              <a:t>8 х 2 = 16       16 : 2 = 8       16 : 8 = 2</a:t>
            </a:r>
          </a:p>
          <a:p>
            <a:r>
              <a:rPr lang="ru-RU" dirty="0" smtClean="0"/>
              <a:t>8 х 3 = 24       24 : 3 = 8       24 : 8 = 3</a:t>
            </a:r>
          </a:p>
          <a:p>
            <a:r>
              <a:rPr lang="ru-RU" dirty="0" smtClean="0"/>
              <a:t>8 х 4 = 32       32 : 4 = 8       32 : 8 = 4</a:t>
            </a:r>
          </a:p>
          <a:p>
            <a:r>
              <a:rPr lang="ru-RU" dirty="0" smtClean="0"/>
              <a:t>8 х 5 = 40       40 : 5 = 8       40 : 8 = 5</a:t>
            </a:r>
          </a:p>
          <a:p>
            <a:r>
              <a:rPr lang="ru-RU" dirty="0" smtClean="0"/>
              <a:t>8 х 6 = 48       48 : 6 = 8       48 : 8 = 6</a:t>
            </a:r>
          </a:p>
          <a:p>
            <a:r>
              <a:rPr lang="ru-RU" dirty="0" smtClean="0"/>
              <a:t>8 х 7 = 56       56 : 7 = 8       56 : 8 = 7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8 х 8 = 64       64 : 8 = 8       64 : 8 = 8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8 х 9 = 72       72 : 9 = 8       72 : 8 = 9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42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212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Умножение и деление на 8.</vt:lpstr>
      <vt:lpstr>Устный счёт</vt:lpstr>
      <vt:lpstr>Презентация PowerPoint</vt:lpstr>
      <vt:lpstr>Закрась:</vt:lpstr>
      <vt:lpstr>Проверь себя: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2013-12-16T11:31:29Z</dcterms:created>
  <dcterms:modified xsi:type="dcterms:W3CDTF">2013-12-16T13:00:54Z</dcterms:modified>
</cp:coreProperties>
</file>