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58" r:id="rId6"/>
    <p:sldId id="259" r:id="rId7"/>
    <p:sldId id="263" r:id="rId8"/>
    <p:sldId id="260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14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2A034-EDAA-49A0-968E-88FFE479FD21}" type="datetimeFigureOut">
              <a:rPr lang="ru-RU" smtClean="0"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670B-CCBF-4A26-8740-C7CA7D7A61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2A034-EDAA-49A0-968E-88FFE479FD21}" type="datetimeFigureOut">
              <a:rPr lang="ru-RU" smtClean="0"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670B-CCBF-4A26-8740-C7CA7D7A61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2A034-EDAA-49A0-968E-88FFE479FD21}" type="datetimeFigureOut">
              <a:rPr lang="ru-RU" smtClean="0"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670B-CCBF-4A26-8740-C7CA7D7A61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2A034-EDAA-49A0-968E-88FFE479FD21}" type="datetimeFigureOut">
              <a:rPr lang="ru-RU" smtClean="0"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670B-CCBF-4A26-8740-C7CA7D7A61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2A034-EDAA-49A0-968E-88FFE479FD21}" type="datetimeFigureOut">
              <a:rPr lang="ru-RU" smtClean="0"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670B-CCBF-4A26-8740-C7CA7D7A61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2A034-EDAA-49A0-968E-88FFE479FD21}" type="datetimeFigureOut">
              <a:rPr lang="ru-RU" smtClean="0"/>
              <a:t>12.12.2013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670B-CCBF-4A26-8740-C7CA7D7A61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2A034-EDAA-49A0-968E-88FFE479FD21}" type="datetimeFigureOut">
              <a:rPr lang="ru-RU" smtClean="0"/>
              <a:t>12.12.2013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670B-CCBF-4A26-8740-C7CA7D7A61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2A034-EDAA-49A0-968E-88FFE479FD21}" type="datetimeFigureOut">
              <a:rPr lang="ru-RU" smtClean="0"/>
              <a:t>12.12.2013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670B-CCBF-4A26-8740-C7CA7D7A61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2A034-EDAA-49A0-968E-88FFE479FD21}" type="datetimeFigureOut">
              <a:rPr lang="ru-RU" smtClean="0"/>
              <a:t>12.12.2013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670B-CCBF-4A26-8740-C7CA7D7A61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2A034-EDAA-49A0-968E-88FFE479FD21}" type="datetimeFigureOut">
              <a:rPr lang="ru-RU" smtClean="0"/>
              <a:t>12.12.2013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670B-CCBF-4A26-8740-C7CA7D7A61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2A034-EDAA-49A0-968E-88FFE479FD21}" type="datetimeFigureOut">
              <a:rPr lang="ru-RU" smtClean="0"/>
              <a:t>12.12.2013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670B-CCBF-4A26-8740-C7CA7D7A61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2A034-EDAA-49A0-968E-88FFE479FD21}" type="datetimeFigureOut">
              <a:rPr lang="ru-RU" smtClean="0"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F670B-CCBF-4A26-8740-C7CA7D7A616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548680"/>
            <a:ext cx="8496944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Назовите признаки живой природы</a:t>
            </a:r>
            <a:endParaRPr lang="ru-RU" sz="4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1484784"/>
            <a:ext cx="4968551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endParaRPr lang="ru-RU" sz="48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r>
              <a:rPr lang="ru-RU" sz="4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Дыхание</a:t>
            </a:r>
          </a:p>
          <a:p>
            <a:r>
              <a:rPr lang="ru-RU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Питание, </a:t>
            </a:r>
          </a:p>
          <a:p>
            <a:r>
              <a:rPr lang="ru-RU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развитие, </a:t>
            </a:r>
          </a:p>
          <a:p>
            <a:r>
              <a:rPr lang="ru-RU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размножение, </a:t>
            </a:r>
          </a:p>
          <a:p>
            <a:r>
              <a:rPr lang="ru-RU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Смерть.</a:t>
            </a:r>
            <a:endParaRPr lang="ru-RU" sz="4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76672"/>
            <a:ext cx="8568952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ru-RU" dirty="0" smtClean="0"/>
              <a:t>Ученый- физиолог           </a:t>
            </a:r>
          </a:p>
          <a:p>
            <a:pPr algn="ctr">
              <a:buFontTx/>
              <a:buNone/>
            </a:pPr>
            <a:r>
              <a:rPr lang="ru-RU" b="1" dirty="0" smtClean="0"/>
              <a:t>  </a:t>
            </a:r>
            <a:r>
              <a:rPr lang="ru-RU" sz="2000" b="1" dirty="0" smtClean="0"/>
              <a:t>Иван Петрович Павлов.</a:t>
            </a:r>
          </a:p>
          <a:p>
            <a:pPr>
              <a:buFont typeface="Wingdings" pitchFamily="2" charset="2"/>
              <a:buNone/>
            </a:pPr>
            <a:r>
              <a:rPr lang="ru-RU" sz="2000" b="1" dirty="0" smtClean="0"/>
              <a:t>Является создателем учения о высшей нервной деятельности животных и человека. Десятки лет занимался изучением сердца и кровеносных сосудов, затем стал изучать процессы пищеварения. В 1904 году присуждена Нобелевская премия за вклад в медицину.</a:t>
            </a:r>
            <a:endParaRPr lang="ru-RU" sz="2000" b="1" dirty="0" smtClean="0"/>
          </a:p>
        </p:txBody>
      </p:sp>
      <p:pic>
        <p:nvPicPr>
          <p:cNvPr id="3" name="Рисунок 2" descr="i (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2780928"/>
            <a:ext cx="5400600" cy="38884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748883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Очень давно люди не знали, как они устроены, как надо лечится, если заболели? Поэтому в древности жили очень недолго.</a:t>
            </a:r>
          </a:p>
          <a:p>
            <a:pPr>
              <a:buFont typeface="Wingdings" pitchFamily="2" charset="2"/>
              <a:buNone/>
            </a:pPr>
            <a:endParaRPr lang="ru-RU" sz="3600" dirty="0" smtClean="0"/>
          </a:p>
          <a:p>
            <a:pPr>
              <a:buFont typeface="Wingdings" pitchFamily="2" charset="2"/>
              <a:buNone/>
            </a:pPr>
            <a:r>
              <a:rPr lang="ru-RU" sz="3600" dirty="0" smtClean="0"/>
              <a:t>50 000 лет назад- 19-20 лет</a:t>
            </a:r>
          </a:p>
          <a:p>
            <a:pPr>
              <a:buFont typeface="Wingdings" pitchFamily="2" charset="2"/>
              <a:buNone/>
            </a:pPr>
            <a:r>
              <a:rPr lang="ru-RU" sz="3600" dirty="0" smtClean="0"/>
              <a:t>300 лет назад- 29 лет</a:t>
            </a:r>
          </a:p>
          <a:p>
            <a:pPr>
              <a:buFont typeface="Wingdings" pitchFamily="2" charset="2"/>
              <a:buNone/>
            </a:pPr>
            <a:r>
              <a:rPr lang="ru-RU" sz="3600" dirty="0" smtClean="0"/>
              <a:t>100 лет назад- до 40 лет</a:t>
            </a:r>
          </a:p>
          <a:p>
            <a:pPr>
              <a:buFont typeface="Wingdings" pitchFamily="2" charset="2"/>
              <a:buNone/>
            </a:pPr>
            <a:r>
              <a:rPr lang="ru-RU" sz="3600" dirty="0" smtClean="0"/>
              <a:t> в наше время-73 года</a:t>
            </a:r>
            <a:endParaRPr lang="ru-RU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51520" y="476672"/>
            <a:ext cx="8640960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«</a:t>
            </a:r>
            <a:r>
              <a:rPr lang="ru-RU" sz="3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Организм</a:t>
            </a:r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– живое целое, обладающее совокупностью свойств, отличающей его от неживой материи.»</a:t>
            </a:r>
            <a:endParaRPr lang="ru-R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2204864"/>
            <a:ext cx="8712968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Организм человека  </a:t>
            </a:r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–  это система </a:t>
            </a:r>
          </a:p>
          <a:p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органов , взаимосвязанных между собой и образующих одно целое.</a:t>
            </a:r>
            <a:endParaRPr lang="ru-R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004822" y="404664"/>
            <a:ext cx="5134355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Какие органы есть в человеческом организме?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67745" y="2132856"/>
            <a:ext cx="2952328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Головной мозг</a:t>
            </a:r>
          </a:p>
        </p:txBody>
      </p:sp>
      <p:pic>
        <p:nvPicPr>
          <p:cNvPr id="5" name="Рисунок 4" descr="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268760"/>
            <a:ext cx="1952625" cy="142875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051721" y="3356991"/>
            <a:ext cx="1584176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сердце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7" name="Рисунок 6" descr="61393832_serdtse_chelovek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2924944"/>
            <a:ext cx="1765176" cy="1791468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835697" y="5013175"/>
            <a:ext cx="165618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лёгкие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9" name="Рисунок 8" descr="i (1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3528" y="4797152"/>
            <a:ext cx="1457325" cy="1428750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7236296" y="2132856"/>
            <a:ext cx="18002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печень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635896" y="3573014"/>
            <a:ext cx="525658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желудок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804248" y="4941168"/>
            <a:ext cx="216024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кишечник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3" name="Рисунок 12" descr="i (2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220072" y="1268760"/>
            <a:ext cx="2276475" cy="1428750"/>
          </a:xfrm>
          <a:prstGeom prst="rect">
            <a:avLst/>
          </a:prstGeom>
        </p:spPr>
      </p:pic>
      <p:pic>
        <p:nvPicPr>
          <p:cNvPr id="14" name="Рисунок 13" descr="i (4)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580112" y="3068960"/>
            <a:ext cx="1428750" cy="1428750"/>
          </a:xfrm>
          <a:prstGeom prst="rect">
            <a:avLst/>
          </a:prstGeom>
        </p:spPr>
      </p:pic>
      <p:pic>
        <p:nvPicPr>
          <p:cNvPr id="15" name="Рисунок 14" descr="i (3)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508104" y="4653136"/>
            <a:ext cx="1428750" cy="1428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8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04822" y="188640"/>
            <a:ext cx="5134355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Системы органов:</a:t>
            </a:r>
            <a:endParaRPr lang="ru-R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268761"/>
            <a:ext cx="6660411" cy="31085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Нервная система</a:t>
            </a:r>
          </a:p>
          <a:p>
            <a:endParaRPr lang="ru-RU" sz="28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Кровеносная система</a:t>
            </a:r>
          </a:p>
          <a:p>
            <a:endParaRPr lang="ru-RU" sz="2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Пищеварительная система</a:t>
            </a:r>
          </a:p>
          <a:p>
            <a:endParaRPr lang="ru-RU" sz="28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Дыхательная система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smtClean="0"/>
              <a:t>Нервная система управляет</a:t>
            </a:r>
          </a:p>
          <a:p>
            <a:pPr algn="ctr"/>
            <a:r>
              <a:rPr lang="ru-RU" dirty="0" smtClean="0"/>
              <a:t>всем организмом</a:t>
            </a:r>
            <a:endParaRPr lang="ru-RU" dirty="0"/>
          </a:p>
        </p:txBody>
      </p:sp>
      <p:pic>
        <p:nvPicPr>
          <p:cNvPr id="3" name="Рисунок 2" descr="0008-008-Nervnaja-sistem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652120" y="2132856"/>
            <a:ext cx="32403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b="1" dirty="0" smtClean="0">
              <a:solidFill>
                <a:srgbClr val="000000"/>
              </a:solidFill>
            </a:endParaRPr>
          </a:p>
          <a:p>
            <a:endParaRPr lang="ru-RU" sz="2000" b="1" dirty="0">
              <a:solidFill>
                <a:srgbClr val="000000"/>
              </a:solidFill>
            </a:endParaRPr>
          </a:p>
          <a:p>
            <a:endParaRPr lang="ru-RU" sz="2000" b="1" dirty="0" smtClean="0">
              <a:solidFill>
                <a:srgbClr val="000000"/>
              </a:solidFill>
            </a:endParaRPr>
          </a:p>
          <a:p>
            <a:r>
              <a:rPr lang="ru-RU" sz="2000" b="1" dirty="0" smtClean="0">
                <a:solidFill>
                  <a:srgbClr val="000000"/>
                </a:solidFill>
              </a:rPr>
              <a:t>Обеспечивает движение крови в </a:t>
            </a:r>
            <a:r>
              <a:rPr lang="ru-RU" sz="2000" b="1" dirty="0" err="1" smtClean="0">
                <a:solidFill>
                  <a:srgbClr val="000000"/>
                </a:solidFill>
              </a:rPr>
              <a:t>организме-кровообращение</a:t>
            </a:r>
            <a:r>
              <a:rPr lang="ru-RU" dirty="0" smtClean="0">
                <a:solidFill>
                  <a:srgbClr val="000000"/>
                </a:solidFill>
              </a:rPr>
              <a:t>.</a:t>
            </a:r>
            <a:endParaRPr lang="ru-RU" dirty="0"/>
          </a:p>
        </p:txBody>
      </p:sp>
      <p:pic>
        <p:nvPicPr>
          <p:cNvPr id="3" name="Рисунок 2" descr="post-122192567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809625"/>
            <a:ext cx="4829175" cy="6048375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533379" y="188640"/>
            <a:ext cx="6077241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Кровеносная система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bl-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980728"/>
            <a:ext cx="4385667" cy="572487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971600" y="332656"/>
            <a:ext cx="7848872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Пищеварительная система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652120" y="3244334"/>
            <a:ext cx="33123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0000"/>
                </a:solidFill>
              </a:rPr>
              <a:t>Обеспечивает переваривание пищи. </a:t>
            </a:r>
            <a:endParaRPr lang="ru-RU" sz="20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96136" y="4653137"/>
            <a:ext cx="32403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 smtClean="0">
              <a:solidFill>
                <a:srgbClr val="000000"/>
              </a:solidFill>
            </a:endParaRPr>
          </a:p>
          <a:p>
            <a:pPr algn="ctr"/>
            <a:endParaRPr lang="ru-RU" dirty="0">
              <a:solidFill>
                <a:srgbClr val="000000"/>
              </a:solidFill>
            </a:endParaRPr>
          </a:p>
          <a:p>
            <a:pPr algn="ctr"/>
            <a:endParaRPr lang="ru-RU" dirty="0" smtClean="0">
              <a:solidFill>
                <a:srgbClr val="0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04822" y="260648"/>
            <a:ext cx="5134355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Дыхательная система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Рисунок 4" descr="Atmung_476x36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196752"/>
            <a:ext cx="5256584" cy="504056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724128" y="2348880"/>
            <a:ext cx="30243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Обеспечивает организм кислородом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04822" y="548680"/>
            <a:ext cx="513435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анатомия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31640" y="1556792"/>
            <a:ext cx="612067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sz="5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физиология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129939" y="2492896"/>
            <a:ext cx="2884124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sz="5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ru-RU" sz="5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гигиена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186</Words>
  <Application>Microsoft Office PowerPoint</Application>
  <PresentationFormat>Экран (4:3)</PresentationFormat>
  <Paragraphs>52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Олег</dc:creator>
  <cp:lastModifiedBy>Олег</cp:lastModifiedBy>
  <cp:revision>14</cp:revision>
  <dcterms:created xsi:type="dcterms:W3CDTF">2013-12-12T12:56:45Z</dcterms:created>
  <dcterms:modified xsi:type="dcterms:W3CDTF">2013-12-12T15:10:05Z</dcterms:modified>
</cp:coreProperties>
</file>