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7.xml"/><Relationship Id="rId1" Type="http://schemas.openxmlformats.org/officeDocument/2006/relationships/slide" Target="../slides/slide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CD111-1BF5-49DF-B7DF-85BFF3D384D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9CC22BC-2A50-45F9-B94A-90F59425A80D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baseline="0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1" action="ppaction://hlinksldjump"/>
            </a:rPr>
            <a:t>Four seasons of the year</a:t>
          </a:r>
          <a:endParaRPr lang="ru-RU" b="1" baseline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07EA4C1-7DBD-4E64-99A8-F5A1C79472EA}" type="parTrans" cxnId="{9EBBF793-C077-40ED-AAD5-93635986B4A2}">
      <dgm:prSet/>
      <dgm:spPr/>
      <dgm:t>
        <a:bodyPr/>
        <a:lstStyle/>
        <a:p>
          <a:endParaRPr lang="ru-RU"/>
        </a:p>
      </dgm:t>
    </dgm:pt>
    <dgm:pt modelId="{A8AD9EF1-10D9-41F7-857E-65BCDC4CF60B}" type="sibTrans" cxnId="{9EBBF793-C077-40ED-AAD5-93635986B4A2}">
      <dgm:prSet/>
      <dgm:spPr/>
      <dgm:t>
        <a:bodyPr/>
        <a:lstStyle/>
        <a:p>
          <a:endParaRPr lang="ru-RU"/>
        </a:p>
      </dgm:t>
    </dgm:pt>
    <dgm:pt modelId="{091E09CA-4969-4F23-8746-D7B59BB96800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baseline="0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2" action="ppaction://hlinksldjump"/>
            </a:rPr>
            <a:t>Weather</a:t>
          </a:r>
          <a:endParaRPr lang="ru-RU" b="1" baseline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BA6541C-7E55-4D60-971D-ADA3B9A6C18D}" type="parTrans" cxnId="{E4CD3729-C040-405B-B162-95E2BA9440DE}">
      <dgm:prSet/>
      <dgm:spPr/>
      <dgm:t>
        <a:bodyPr/>
        <a:lstStyle/>
        <a:p>
          <a:endParaRPr lang="ru-RU"/>
        </a:p>
      </dgm:t>
    </dgm:pt>
    <dgm:pt modelId="{619F05CD-29BC-4F23-A2DB-78FC5996499C}" type="sibTrans" cxnId="{E4CD3729-C040-405B-B162-95E2BA9440DE}">
      <dgm:prSet/>
      <dgm:spPr/>
      <dgm:t>
        <a:bodyPr/>
        <a:lstStyle/>
        <a:p>
          <a:endParaRPr lang="ru-RU"/>
        </a:p>
      </dgm:t>
    </dgm:pt>
    <dgm:pt modelId="{ED8514DE-7236-428B-9772-EAF2C90759F6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baseline="0" dirty="0" smtClean="0">
              <a:solidFill>
                <a:schemeClr val="tx1">
                  <a:lumMod val="85000"/>
                  <a:lumOff val="15000"/>
                </a:schemeClr>
              </a:solidFill>
              <a:hlinkClick xmlns:r="http://schemas.openxmlformats.org/officeDocument/2006/relationships" r:id="rId3" action="ppaction://hlinksldjump"/>
            </a:rPr>
            <a:t>Sport and games</a:t>
          </a:r>
          <a:endParaRPr lang="ru-RU" b="1" baseline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B476057-4982-4F1F-AF04-C2FFFE351F19}" type="parTrans" cxnId="{99810F9E-9858-4E6E-8A0F-54562B34447C}">
      <dgm:prSet/>
      <dgm:spPr/>
      <dgm:t>
        <a:bodyPr/>
        <a:lstStyle/>
        <a:p>
          <a:endParaRPr lang="ru-RU"/>
        </a:p>
      </dgm:t>
    </dgm:pt>
    <dgm:pt modelId="{0AA2A0BD-9513-4AB3-8E03-13E3573BF09D}" type="sibTrans" cxnId="{99810F9E-9858-4E6E-8A0F-54562B34447C}">
      <dgm:prSet/>
      <dgm:spPr/>
      <dgm:t>
        <a:bodyPr/>
        <a:lstStyle/>
        <a:p>
          <a:endParaRPr lang="ru-RU"/>
        </a:p>
      </dgm:t>
    </dgm:pt>
    <dgm:pt modelId="{0D896EB9-1BA0-4D36-AEAC-C56D750F4F46}" type="pres">
      <dgm:prSet presAssocID="{160CD111-1BF5-49DF-B7DF-85BFF3D384DE}" presName="linearFlow" presStyleCnt="0">
        <dgm:presLayoutVars>
          <dgm:dir/>
          <dgm:resizeHandles val="exact"/>
        </dgm:presLayoutVars>
      </dgm:prSet>
      <dgm:spPr/>
    </dgm:pt>
    <dgm:pt modelId="{FBC10504-53F3-4194-8108-0D5A53F1CC17}" type="pres">
      <dgm:prSet presAssocID="{19CC22BC-2A50-45F9-B94A-90F59425A80D}" presName="composite" presStyleCnt="0"/>
      <dgm:spPr/>
    </dgm:pt>
    <dgm:pt modelId="{2E5A7DFF-4EEC-4A6D-B56A-CDCF49285F00}" type="pres">
      <dgm:prSet presAssocID="{19CC22BC-2A50-45F9-B94A-90F59425A80D}" presName="imgShp" presStyleLbl="fgImgPlace1" presStyleIdx="0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4D4286B-6102-4A2B-A239-B3D6D8D6421A}" type="pres">
      <dgm:prSet presAssocID="{19CC22BC-2A50-45F9-B94A-90F59425A80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F4788-9479-49CC-B8BB-F9CDADB1490B}" type="pres">
      <dgm:prSet presAssocID="{A8AD9EF1-10D9-41F7-857E-65BCDC4CF60B}" presName="spacing" presStyleCnt="0"/>
      <dgm:spPr/>
    </dgm:pt>
    <dgm:pt modelId="{7ACB846C-E0CC-46BA-95BB-9629F883E88E}" type="pres">
      <dgm:prSet presAssocID="{091E09CA-4969-4F23-8746-D7B59BB96800}" presName="composite" presStyleCnt="0"/>
      <dgm:spPr/>
    </dgm:pt>
    <dgm:pt modelId="{794D98B0-0515-47BB-8515-F7E0781E5741}" type="pres">
      <dgm:prSet presAssocID="{091E09CA-4969-4F23-8746-D7B59BB96800}" presName="imgShp" presStyleLbl="fgImgPlace1" presStyleIdx="1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322F72D-96C9-48CF-B305-C296685F50A1}" type="pres">
      <dgm:prSet presAssocID="{091E09CA-4969-4F23-8746-D7B59BB96800}" presName="txShp" presStyleLbl="node1" presStyleIdx="1" presStyleCnt="3" custLinFactNeighborX="-44" custLinFactNeighborY="2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64171-547C-4F70-A55D-6817DB1999B9}" type="pres">
      <dgm:prSet presAssocID="{619F05CD-29BC-4F23-A2DB-78FC5996499C}" presName="spacing" presStyleCnt="0"/>
      <dgm:spPr/>
    </dgm:pt>
    <dgm:pt modelId="{C7B5B231-571D-4B28-9DAF-3145FF9E9295}" type="pres">
      <dgm:prSet presAssocID="{ED8514DE-7236-428B-9772-EAF2C90759F6}" presName="composite" presStyleCnt="0"/>
      <dgm:spPr/>
    </dgm:pt>
    <dgm:pt modelId="{9DBD6106-4E62-4377-840F-271518D8DC57}" type="pres">
      <dgm:prSet presAssocID="{ED8514DE-7236-428B-9772-EAF2C90759F6}" presName="imgShp" presStyleLbl="fgImgPlace1" presStyleIdx="2" presStyleCnt="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E3B4189-CEF5-4460-8E75-F68A3876E68E}" type="pres">
      <dgm:prSet presAssocID="{ED8514DE-7236-428B-9772-EAF2C90759F6}" presName="txShp" presStyleLbl="node1" presStyleIdx="2" presStyleCnt="3" custLinFactNeighborX="1192" custLinFactNeighborY="-8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1B282C-668C-4388-B217-C0D30840912D}" type="presOf" srcId="{ED8514DE-7236-428B-9772-EAF2C90759F6}" destId="{EE3B4189-CEF5-4460-8E75-F68A3876E68E}" srcOrd="0" destOrd="0" presId="urn:microsoft.com/office/officeart/2005/8/layout/vList3"/>
    <dgm:cxn modelId="{00A70D8E-E217-4EFF-A9D5-68BA027BFC6F}" type="presOf" srcId="{19CC22BC-2A50-45F9-B94A-90F59425A80D}" destId="{F4D4286B-6102-4A2B-A239-B3D6D8D6421A}" srcOrd="0" destOrd="0" presId="urn:microsoft.com/office/officeart/2005/8/layout/vList3"/>
    <dgm:cxn modelId="{9EBBF793-C077-40ED-AAD5-93635986B4A2}" srcId="{160CD111-1BF5-49DF-B7DF-85BFF3D384DE}" destId="{19CC22BC-2A50-45F9-B94A-90F59425A80D}" srcOrd="0" destOrd="0" parTransId="{E07EA4C1-7DBD-4E64-99A8-F5A1C79472EA}" sibTransId="{A8AD9EF1-10D9-41F7-857E-65BCDC4CF60B}"/>
    <dgm:cxn modelId="{0339DB18-3DF9-471C-990D-9EB2AD9EEDF5}" type="presOf" srcId="{160CD111-1BF5-49DF-B7DF-85BFF3D384DE}" destId="{0D896EB9-1BA0-4D36-AEAC-C56D750F4F46}" srcOrd="0" destOrd="0" presId="urn:microsoft.com/office/officeart/2005/8/layout/vList3"/>
    <dgm:cxn modelId="{E4CD3729-C040-405B-B162-95E2BA9440DE}" srcId="{160CD111-1BF5-49DF-B7DF-85BFF3D384DE}" destId="{091E09CA-4969-4F23-8746-D7B59BB96800}" srcOrd="1" destOrd="0" parTransId="{1BA6541C-7E55-4D60-971D-ADA3B9A6C18D}" sibTransId="{619F05CD-29BC-4F23-A2DB-78FC5996499C}"/>
    <dgm:cxn modelId="{A30D1231-4936-4F57-86CE-97802974EC7F}" type="presOf" srcId="{091E09CA-4969-4F23-8746-D7B59BB96800}" destId="{8322F72D-96C9-48CF-B305-C296685F50A1}" srcOrd="0" destOrd="0" presId="urn:microsoft.com/office/officeart/2005/8/layout/vList3"/>
    <dgm:cxn modelId="{99810F9E-9858-4E6E-8A0F-54562B34447C}" srcId="{160CD111-1BF5-49DF-B7DF-85BFF3D384DE}" destId="{ED8514DE-7236-428B-9772-EAF2C90759F6}" srcOrd="2" destOrd="0" parTransId="{5B476057-4982-4F1F-AF04-C2FFFE351F19}" sibTransId="{0AA2A0BD-9513-4AB3-8E03-13E3573BF09D}"/>
    <dgm:cxn modelId="{755A61A4-7D1D-4F58-8519-2195E14188A5}" type="presParOf" srcId="{0D896EB9-1BA0-4D36-AEAC-C56D750F4F46}" destId="{FBC10504-53F3-4194-8108-0D5A53F1CC17}" srcOrd="0" destOrd="0" presId="urn:microsoft.com/office/officeart/2005/8/layout/vList3"/>
    <dgm:cxn modelId="{D4D16E4A-3547-4FFB-BA70-90575EEA1D13}" type="presParOf" srcId="{FBC10504-53F3-4194-8108-0D5A53F1CC17}" destId="{2E5A7DFF-4EEC-4A6D-B56A-CDCF49285F00}" srcOrd="0" destOrd="0" presId="urn:microsoft.com/office/officeart/2005/8/layout/vList3"/>
    <dgm:cxn modelId="{D3E75261-38FC-4C0B-8503-E54E5E937220}" type="presParOf" srcId="{FBC10504-53F3-4194-8108-0D5A53F1CC17}" destId="{F4D4286B-6102-4A2B-A239-B3D6D8D6421A}" srcOrd="1" destOrd="0" presId="urn:microsoft.com/office/officeart/2005/8/layout/vList3"/>
    <dgm:cxn modelId="{DA9AD9A9-32CC-45FA-9EFB-3F76FF3A17B0}" type="presParOf" srcId="{0D896EB9-1BA0-4D36-AEAC-C56D750F4F46}" destId="{45DF4788-9479-49CC-B8BB-F9CDADB1490B}" srcOrd="1" destOrd="0" presId="urn:microsoft.com/office/officeart/2005/8/layout/vList3"/>
    <dgm:cxn modelId="{A2E456AD-766F-4817-A578-A7FC0AA108FA}" type="presParOf" srcId="{0D896EB9-1BA0-4D36-AEAC-C56D750F4F46}" destId="{7ACB846C-E0CC-46BA-95BB-9629F883E88E}" srcOrd="2" destOrd="0" presId="urn:microsoft.com/office/officeart/2005/8/layout/vList3"/>
    <dgm:cxn modelId="{D8C4ED68-6850-490C-8537-097AB85F97D8}" type="presParOf" srcId="{7ACB846C-E0CC-46BA-95BB-9629F883E88E}" destId="{794D98B0-0515-47BB-8515-F7E0781E5741}" srcOrd="0" destOrd="0" presId="urn:microsoft.com/office/officeart/2005/8/layout/vList3"/>
    <dgm:cxn modelId="{0172F12A-76D4-4A46-9442-2D99D68647A0}" type="presParOf" srcId="{7ACB846C-E0CC-46BA-95BB-9629F883E88E}" destId="{8322F72D-96C9-48CF-B305-C296685F50A1}" srcOrd="1" destOrd="0" presId="urn:microsoft.com/office/officeart/2005/8/layout/vList3"/>
    <dgm:cxn modelId="{7AFED24C-FB88-47B0-A553-891775498558}" type="presParOf" srcId="{0D896EB9-1BA0-4D36-AEAC-C56D750F4F46}" destId="{E6264171-547C-4F70-A55D-6817DB1999B9}" srcOrd="3" destOrd="0" presId="urn:microsoft.com/office/officeart/2005/8/layout/vList3"/>
    <dgm:cxn modelId="{104735CB-5BC7-4211-8AED-8D11934F3488}" type="presParOf" srcId="{0D896EB9-1BA0-4D36-AEAC-C56D750F4F46}" destId="{C7B5B231-571D-4B28-9DAF-3145FF9E9295}" srcOrd="4" destOrd="0" presId="urn:microsoft.com/office/officeart/2005/8/layout/vList3"/>
    <dgm:cxn modelId="{19973A20-E3B8-4E17-94DD-1A1B17E01B71}" type="presParOf" srcId="{C7B5B231-571D-4B28-9DAF-3145FF9E9295}" destId="{9DBD6106-4E62-4377-840F-271518D8DC57}" srcOrd="0" destOrd="0" presId="urn:microsoft.com/office/officeart/2005/8/layout/vList3"/>
    <dgm:cxn modelId="{06E10F2B-FB61-48E9-B9E4-EFFA1BCC8CC8}" type="presParOf" srcId="{C7B5B231-571D-4B28-9DAF-3145FF9E9295}" destId="{EE3B4189-CEF5-4460-8E75-F68A3876E68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FE8C0-18F3-47A3-B387-DE9AA6FB7F72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E39C2-3A1E-4FD0-A96E-2F7F3365D7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6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46D6FF-AFA5-4DF5-AFE8-18113F489C94}" type="datetimeFigureOut">
              <a:rPr lang="ru-RU" smtClean="0"/>
              <a:pPr/>
              <a:t>03.12.2009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176F5A-FC2A-4850-9DE4-CDF8363BF5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4" Type="http://schemas.openxmlformats.org/officeDocument/2006/relationships/image" Target="../media/image20.jpe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55;&#1088;&#1077;&#1079;&#1077;&#1085;&#1090;&#1072;&#1094;&#1080;&#1103;%20Seasons\&#1092;&#1080;&#1083;&#1100;&#1084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24315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Seasons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2495552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</a:rPr>
              <a:t>Шевелько</a:t>
            </a:r>
            <a:r>
              <a:rPr lang="ru-RU" sz="2000" dirty="0" smtClean="0">
                <a:solidFill>
                  <a:schemeClr val="tx1"/>
                </a:solidFill>
              </a:rPr>
              <a:t> С.В.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Школа №124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Выборгского района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5857892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Санкт–Петербург</a:t>
            </a:r>
            <a:endParaRPr lang="ru-RU" sz="2000" dirty="0" smtClean="0"/>
          </a:p>
          <a:p>
            <a:pPr algn="ctr"/>
            <a:r>
              <a:rPr lang="ru-RU" sz="2000" dirty="0" smtClean="0"/>
              <a:t>2009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78592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  </a:t>
            </a:r>
            <a:endParaRPr lang="ru-RU" sz="2400" dirty="0"/>
          </a:p>
        </p:txBody>
      </p:sp>
      <p:pic>
        <p:nvPicPr>
          <p:cNvPr id="4" name="Рисунок 3" descr="0_49d8_25cbea8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1928826" cy="785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100010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Make a short story about winter.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571744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winter it is</a:t>
            </a:r>
            <a:endParaRPr lang="ru-RU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500306"/>
            <a:ext cx="928694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00364" y="2643182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ru-RU" sz="2400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500306"/>
            <a:ext cx="1000132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3286124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weather is _______ than in summer.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378619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Winter is the _______ season of the year.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421481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days are _______ than in summer.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4714884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winter it is usually cold, so I wear _______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578645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like to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514351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People celebrate _______  in winter.</a:t>
            </a:r>
            <a:endParaRPr lang="ru-RU" sz="2400" dirty="0"/>
          </a:p>
        </p:txBody>
      </p:sp>
      <p:pic>
        <p:nvPicPr>
          <p:cNvPr id="19" name="Рисунок 18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5572140"/>
            <a:ext cx="1285884" cy="1000132"/>
          </a:xfrm>
          <a:prstGeom prst="rect">
            <a:avLst/>
          </a:prstGeom>
        </p:spPr>
      </p:pic>
      <p:pic>
        <p:nvPicPr>
          <p:cNvPr id="20" name="Рисунок 19" descr="sk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5643578"/>
            <a:ext cx="1285884" cy="9287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72198" y="578645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ru-RU" sz="2400" dirty="0"/>
          </a:p>
        </p:txBody>
      </p:sp>
      <p:pic>
        <p:nvPicPr>
          <p:cNvPr id="22" name="Рисунок 21" descr="94FD53E26F23A660A3D759A4CC848A7A_s_IMG_4670-1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578" y="5643578"/>
            <a:ext cx="1285884" cy="928694"/>
          </a:xfrm>
          <a:prstGeom prst="rect">
            <a:avLst/>
          </a:prstGeom>
        </p:spPr>
      </p:pic>
      <p:pic>
        <p:nvPicPr>
          <p:cNvPr id="23" name="Рисунок 22" descr="295442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5643578"/>
            <a:ext cx="1357322" cy="928694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rId9" action="ppaction://hlinksldjump" highlightClick="1"/>
          </p:cNvPr>
          <p:cNvSpPr/>
          <p:nvPr/>
        </p:nvSpPr>
        <p:spPr>
          <a:xfrm>
            <a:off x="8429652" y="6286520"/>
            <a:ext cx="500066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seasons of the year</a:t>
            </a:r>
            <a:endParaRPr lang="ru-RU" dirty="0"/>
          </a:p>
        </p:txBody>
      </p:sp>
      <p:pic>
        <p:nvPicPr>
          <p:cNvPr id="4" name="Содержимое 3" descr="47943073_vremena_go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510" y="1393014"/>
            <a:ext cx="5107820" cy="5107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seasons of the year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00174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</a:t>
            </a:r>
            <a:r>
              <a:rPr lang="en-US" sz="5400" dirty="0" smtClean="0"/>
              <a:t>It is   </a:t>
            </a:r>
            <a:endParaRPr lang="ru-RU" sz="5400" dirty="0"/>
          </a:p>
        </p:txBody>
      </p:sp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326231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2714620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</a:t>
            </a:r>
            <a:r>
              <a:rPr lang="en-US" sz="5400" dirty="0" smtClean="0"/>
              <a:t>It is  </a:t>
            </a:r>
          </a:p>
          <a:p>
            <a:endParaRPr lang="ru-RU" sz="36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14620"/>
            <a:ext cx="32861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57224" y="4000504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</a:t>
            </a:r>
            <a:r>
              <a:rPr lang="en-US" sz="5400" dirty="0" smtClean="0"/>
              <a:t>It is</a:t>
            </a:r>
            <a:endParaRPr lang="ru-RU" sz="5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071942"/>
            <a:ext cx="32976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000100" y="5286388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</a:t>
            </a:r>
            <a:r>
              <a:rPr lang="en-US" sz="5400" dirty="0" smtClean="0"/>
              <a:t>It is</a:t>
            </a:r>
            <a:endParaRPr lang="ru-RU" sz="54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5429264"/>
            <a:ext cx="3286148" cy="122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14298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</a:t>
            </a:r>
            <a:r>
              <a:rPr lang="en-US" sz="3600" dirty="0" smtClean="0"/>
              <a:t>It is winter</a:t>
            </a:r>
            <a:endParaRPr lang="ru-RU" sz="3600" dirty="0"/>
          </a:p>
        </p:txBody>
      </p:sp>
      <p:pic>
        <p:nvPicPr>
          <p:cNvPr id="6" name="Рисунок 5" descr="0_49d8_25cbea8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714356"/>
            <a:ext cx="3000396" cy="128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2500306"/>
            <a:ext cx="7429552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</a:t>
            </a:r>
            <a:r>
              <a:rPr lang="en-US" sz="3600" dirty="0" smtClean="0"/>
              <a:t>It is spring</a:t>
            </a:r>
            <a:endParaRPr lang="ru-RU" sz="3600" dirty="0"/>
          </a:p>
        </p:txBody>
      </p:sp>
      <p:pic>
        <p:nvPicPr>
          <p:cNvPr id="8" name="Рисунок 7" descr="m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214554"/>
            <a:ext cx="2928958" cy="12144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400050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          It is summer</a:t>
            </a:r>
            <a:endParaRPr lang="ru-RU" sz="3600" dirty="0"/>
          </a:p>
        </p:txBody>
      </p:sp>
      <p:pic>
        <p:nvPicPr>
          <p:cNvPr id="11" name="Рисунок 10" descr="IMG_19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643314"/>
            <a:ext cx="3000396" cy="1285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3108" y="5286388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               It is autumn</a:t>
            </a:r>
            <a:endParaRPr lang="ru-RU" sz="3600" dirty="0"/>
          </a:p>
        </p:txBody>
      </p:sp>
      <p:pic>
        <p:nvPicPr>
          <p:cNvPr id="13" name="Рисунок 12" descr="2198758_745380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5214950"/>
            <a:ext cx="3000396" cy="1214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8662" y="0"/>
            <a:ext cx="75724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</a:rPr>
              <a:t>What season is it?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8072462" y="6215082"/>
            <a:ext cx="642942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Weather</a:t>
            </a:r>
            <a:endParaRPr lang="ru-RU" dirty="0"/>
          </a:p>
        </p:txBody>
      </p:sp>
      <p:cxnSp>
        <p:nvCxnSpPr>
          <p:cNvPr id="4" name="Прямая со стрелкой 3"/>
          <p:cNvCxnSpPr>
            <a:stCxn id="2" idx="2"/>
            <a:endCxn id="17412" idx="0"/>
          </p:cNvCxnSpPr>
          <p:nvPr/>
        </p:nvCxnSpPr>
        <p:spPr>
          <a:xfrm rot="5400000">
            <a:off x="2431247" y="-356541"/>
            <a:ext cx="558916" cy="3868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17413" idx="0"/>
          </p:cNvCxnSpPr>
          <p:nvPr/>
        </p:nvCxnSpPr>
        <p:spPr>
          <a:xfrm rot="5400000">
            <a:off x="2878925" y="519765"/>
            <a:ext cx="987544" cy="2544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17414" idx="0"/>
          </p:cNvCxnSpPr>
          <p:nvPr/>
        </p:nvCxnSpPr>
        <p:spPr>
          <a:xfrm rot="5400000">
            <a:off x="3436143" y="1362735"/>
            <a:ext cx="1273296" cy="1144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17418" idx="0"/>
          </p:cNvCxnSpPr>
          <p:nvPr/>
        </p:nvCxnSpPr>
        <p:spPr>
          <a:xfrm rot="16200000" flipH="1">
            <a:off x="6293662" y="-350062"/>
            <a:ext cx="558916" cy="3855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  <a:endCxn id="17417" idx="0"/>
          </p:cNvCxnSpPr>
          <p:nvPr/>
        </p:nvCxnSpPr>
        <p:spPr>
          <a:xfrm rot="16200000" flipH="1">
            <a:off x="5489985" y="453614"/>
            <a:ext cx="916106" cy="2605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2"/>
            <a:endCxn id="17416" idx="0"/>
          </p:cNvCxnSpPr>
          <p:nvPr/>
        </p:nvCxnSpPr>
        <p:spPr>
          <a:xfrm rot="16200000" flipH="1">
            <a:off x="4727979" y="1215621"/>
            <a:ext cx="1273296" cy="1438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981075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85992"/>
            <a:ext cx="914400" cy="87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571744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000240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571744"/>
            <a:ext cx="881064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214554"/>
            <a:ext cx="928694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72462" y="1857364"/>
            <a:ext cx="85725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4" name="Прямая со стрелкой 33"/>
          <p:cNvCxnSpPr>
            <a:stCxn id="2" idx="2"/>
            <a:endCxn id="17415" idx="0"/>
          </p:cNvCxnSpPr>
          <p:nvPr/>
        </p:nvCxnSpPr>
        <p:spPr>
          <a:xfrm rot="16200000" flipH="1">
            <a:off x="4329118" y="1614482"/>
            <a:ext cx="701792" cy="69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5720" y="278605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hot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714480" y="314324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cold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143240" y="342900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sunny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357686" y="285749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cloudy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5643570" y="34290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rainy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858016" y="307181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snowy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8072462" y="27146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windy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428596" y="3857628"/>
            <a:ext cx="6500858" cy="2714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winter it is</a:t>
            </a:r>
          </a:p>
          <a:p>
            <a:endParaRPr lang="en-US" sz="2400" dirty="0" smtClean="0"/>
          </a:p>
          <a:p>
            <a:r>
              <a:rPr lang="en-US" sz="2400" dirty="0" smtClean="0"/>
              <a:t>In spring it is</a:t>
            </a:r>
          </a:p>
          <a:p>
            <a:endParaRPr lang="en-US" sz="2400" dirty="0" smtClean="0"/>
          </a:p>
          <a:p>
            <a:r>
              <a:rPr lang="en-US" sz="2400" dirty="0" smtClean="0"/>
              <a:t>In summer it is</a:t>
            </a:r>
          </a:p>
          <a:p>
            <a:endParaRPr lang="en-US" sz="2400" dirty="0" smtClean="0"/>
          </a:p>
          <a:p>
            <a:r>
              <a:rPr lang="en-US" sz="2400" dirty="0" smtClean="0"/>
              <a:t>In autumn it is</a:t>
            </a:r>
          </a:p>
        </p:txBody>
      </p:sp>
      <p:pic>
        <p:nvPicPr>
          <p:cNvPr id="5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3714752"/>
            <a:ext cx="928694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14752"/>
            <a:ext cx="914400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" name="TextBox 60"/>
          <p:cNvSpPr txBox="1"/>
          <p:nvPr/>
        </p:nvSpPr>
        <p:spPr>
          <a:xfrm>
            <a:off x="3428992" y="3500438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and</a:t>
            </a:r>
            <a:endParaRPr lang="ru-RU" sz="2400" dirty="0"/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572008"/>
            <a:ext cx="857256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572008"/>
            <a:ext cx="881064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TextBox 65"/>
          <p:cNvSpPr txBox="1"/>
          <p:nvPr/>
        </p:nvSpPr>
        <p:spPr>
          <a:xfrm>
            <a:off x="4500562" y="4643446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ru-RU" sz="2400" dirty="0"/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4500570"/>
            <a:ext cx="857255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214950"/>
            <a:ext cx="981075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TextBox 68"/>
          <p:cNvSpPr txBox="1"/>
          <p:nvPr/>
        </p:nvSpPr>
        <p:spPr>
          <a:xfrm>
            <a:off x="3714744" y="535782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and</a:t>
            </a:r>
            <a:endParaRPr lang="ru-RU" sz="2400" dirty="0"/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143512"/>
            <a:ext cx="928694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929330"/>
            <a:ext cx="881064" cy="64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5857892"/>
            <a:ext cx="928694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857892"/>
            <a:ext cx="914400" cy="71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" name="TextBox 76"/>
          <p:cNvSpPr txBox="1"/>
          <p:nvPr/>
        </p:nvSpPr>
        <p:spPr>
          <a:xfrm>
            <a:off x="4786314" y="600076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and</a:t>
            </a:r>
            <a:endParaRPr lang="ru-RU" sz="2400" dirty="0"/>
          </a:p>
        </p:txBody>
      </p:sp>
      <p:sp>
        <p:nvSpPr>
          <p:cNvPr id="78" name="Управляющая кнопка: домой 77">
            <a:hlinkClick r:id="rId9" action="ppaction://hlinksldjump" highlightClick="1"/>
          </p:cNvPr>
          <p:cNvSpPr/>
          <p:nvPr/>
        </p:nvSpPr>
        <p:spPr>
          <a:xfrm>
            <a:off x="8001024" y="6072206"/>
            <a:ext cx="714380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Sport and games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can you do in summer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5" name="Рисунок 4" descr="footbal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643446"/>
            <a:ext cx="1857388" cy="1615120"/>
          </a:xfrm>
          <a:prstGeom prst="rect">
            <a:avLst/>
          </a:prstGeom>
        </p:spPr>
      </p:pic>
      <p:pic>
        <p:nvPicPr>
          <p:cNvPr id="6" name="Рисунок 5" descr="8690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00240"/>
            <a:ext cx="1785950" cy="1808287"/>
          </a:xfrm>
          <a:prstGeom prst="rect">
            <a:avLst/>
          </a:prstGeom>
        </p:spPr>
      </p:pic>
      <p:pic>
        <p:nvPicPr>
          <p:cNvPr id="7" name="Рисунок 6" descr="image4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2143116"/>
            <a:ext cx="1885963" cy="1571636"/>
          </a:xfrm>
          <a:prstGeom prst="rect">
            <a:avLst/>
          </a:prstGeom>
        </p:spPr>
      </p:pic>
      <p:pic>
        <p:nvPicPr>
          <p:cNvPr id="9" name="Рисунок 8" descr="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4572008"/>
            <a:ext cx="1928826" cy="1620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00364" y="271462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swim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15206" y="2571745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play  basketball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1802" y="5000636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play tennis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58082" y="4929198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play football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 and games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1357298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can you do in winter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214554"/>
            <a:ext cx="2071702" cy="1785950"/>
          </a:xfrm>
          <a:prstGeom prst="rect">
            <a:avLst/>
          </a:prstGeom>
        </p:spPr>
      </p:pic>
      <p:pic>
        <p:nvPicPr>
          <p:cNvPr id="5" name="Рисунок 4" descr="295442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285992"/>
            <a:ext cx="2000264" cy="1785950"/>
          </a:xfrm>
          <a:prstGeom prst="rect">
            <a:avLst/>
          </a:prstGeom>
        </p:spPr>
      </p:pic>
      <p:pic>
        <p:nvPicPr>
          <p:cNvPr id="6" name="Рисунок 5" descr="s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643446"/>
            <a:ext cx="2000264" cy="1785950"/>
          </a:xfrm>
          <a:prstGeom prst="rect">
            <a:avLst/>
          </a:prstGeom>
        </p:spPr>
      </p:pic>
      <p:pic>
        <p:nvPicPr>
          <p:cNvPr id="7" name="Рисунок 6" descr="94FD53E26F23A660A3D759A4CC848A7A_s_IMG_4670-1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4643446"/>
            <a:ext cx="1954038" cy="1714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8" y="2786058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play hockey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14612" y="528638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 can ski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429520" y="2857497"/>
            <a:ext cx="171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skate</a:t>
            </a:r>
            <a:endParaRPr lang="ru-RU" sz="2400" dirty="0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8358214" y="6286520"/>
            <a:ext cx="571504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429520" y="4929198"/>
            <a:ext cx="171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can make snowmen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209</Words>
  <Application>Microsoft Office PowerPoint</Application>
  <PresentationFormat>Экран (4:3)</PresentationFormat>
  <Paragraphs>64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Seasons</vt:lpstr>
      <vt:lpstr>contents</vt:lpstr>
      <vt:lpstr>Four seasons of the year</vt:lpstr>
      <vt:lpstr>Слайд 4</vt:lpstr>
      <vt:lpstr>Four seasons of the year</vt:lpstr>
      <vt:lpstr>Слайд 6</vt:lpstr>
      <vt:lpstr>Weather</vt:lpstr>
      <vt:lpstr>Sport and games</vt:lpstr>
      <vt:lpstr>Sport and games</vt:lpstr>
      <vt:lpstr>Winter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</dc:title>
  <dc:creator>Шевелько</dc:creator>
  <cp:lastModifiedBy>SysAdm</cp:lastModifiedBy>
  <cp:revision>49</cp:revision>
  <dcterms:created xsi:type="dcterms:W3CDTF">2009-11-26T09:44:22Z</dcterms:created>
  <dcterms:modified xsi:type="dcterms:W3CDTF">2009-12-03T12:37:32Z</dcterms:modified>
</cp:coreProperties>
</file>