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755C2BA-3267-46C9-AFAB-FA18A0A781B2}" type="datetimeFigureOut">
              <a:rPr lang="ru-RU" smtClean="0"/>
              <a:t>21.04.2013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E1222EA-5D70-4DBD-BB06-54379D777D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755C2BA-3267-46C9-AFAB-FA18A0A781B2}" type="datetimeFigureOut">
              <a:rPr lang="ru-RU" smtClean="0"/>
              <a:t>21.04.2013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E1222EA-5D70-4DBD-BB06-54379D777D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755C2BA-3267-46C9-AFAB-FA18A0A781B2}" type="datetimeFigureOut">
              <a:rPr lang="ru-RU" smtClean="0"/>
              <a:t>21.04.2013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E1222EA-5D70-4DBD-BB06-54379D777D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755C2BA-3267-46C9-AFAB-FA18A0A781B2}" type="datetimeFigureOut">
              <a:rPr lang="ru-RU" smtClean="0"/>
              <a:t>21.04.2013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E1222EA-5D70-4DBD-BB06-54379D777D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755C2BA-3267-46C9-AFAB-FA18A0A781B2}" type="datetimeFigureOut">
              <a:rPr lang="ru-RU" smtClean="0"/>
              <a:t>21.04.2013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E1222EA-5D70-4DBD-BB06-54379D777D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755C2BA-3267-46C9-AFAB-FA18A0A781B2}" type="datetimeFigureOut">
              <a:rPr lang="ru-RU" smtClean="0"/>
              <a:t>21.04.2013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E1222EA-5D70-4DBD-BB06-54379D777D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755C2BA-3267-46C9-AFAB-FA18A0A781B2}" type="datetimeFigureOut">
              <a:rPr lang="ru-RU" smtClean="0"/>
              <a:t>21.04.2013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E1222EA-5D70-4DBD-BB06-54379D777D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755C2BA-3267-46C9-AFAB-FA18A0A781B2}" type="datetimeFigureOut">
              <a:rPr lang="ru-RU" smtClean="0"/>
              <a:t>21.04.2013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E1222EA-5D70-4DBD-BB06-54379D777D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755C2BA-3267-46C9-AFAB-FA18A0A781B2}" type="datetimeFigureOut">
              <a:rPr lang="ru-RU" smtClean="0"/>
              <a:t>21.04.2013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E1222EA-5D70-4DBD-BB06-54379D777D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755C2BA-3267-46C9-AFAB-FA18A0A781B2}" type="datetimeFigureOut">
              <a:rPr lang="ru-RU" smtClean="0"/>
              <a:t>21.04.2013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E1222EA-5D70-4DBD-BB06-54379D777D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755C2BA-3267-46C9-AFAB-FA18A0A781B2}" type="datetimeFigureOut">
              <a:rPr lang="ru-RU" smtClean="0"/>
              <a:t>21.04.2013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E1222EA-5D70-4DBD-BB06-54379D777D95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C755C2BA-3267-46C9-AFAB-FA18A0A781B2}" type="datetimeFigureOut">
              <a:rPr lang="ru-RU" smtClean="0"/>
              <a:t>21.04.2013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8E1222EA-5D70-4DBD-BB06-54379D777D9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окументы-Юля\Лена\1283094619_by_stonka90_5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284984"/>
            <a:ext cx="2742952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Once upon a time.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46829" y="3765426"/>
            <a:ext cx="5619948" cy="1752600"/>
          </a:xfrm>
        </p:spPr>
        <p:txBody>
          <a:bodyPr/>
          <a:lstStyle/>
          <a:p>
            <a:r>
              <a:rPr lang="en-US" dirty="0" smtClean="0"/>
              <a:t>Spotlight,4</a:t>
            </a:r>
          </a:p>
          <a:p>
            <a:r>
              <a:rPr lang="en-US" dirty="0" smtClean="0"/>
              <a:t>p.95, ex.3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80084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Match the columns: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Walked</a:t>
            </a:r>
            <a:r>
              <a:rPr lang="ru-RU" dirty="0" smtClean="0"/>
              <a:t>                                плыл в лодке</a:t>
            </a:r>
            <a:endParaRPr lang="en-US" dirty="0" smtClean="0"/>
          </a:p>
          <a:p>
            <a:r>
              <a:rPr lang="en-US" dirty="0" smtClean="0"/>
              <a:t>Stopped for a rest</a:t>
            </a:r>
            <a:r>
              <a:rPr lang="ru-RU" dirty="0" smtClean="0"/>
              <a:t>              мой отец закричал</a:t>
            </a:r>
            <a:endParaRPr lang="en-US" dirty="0" smtClean="0"/>
          </a:p>
          <a:p>
            <a:r>
              <a:rPr lang="en-US" dirty="0" smtClean="0"/>
              <a:t>Sailed in a boat</a:t>
            </a:r>
            <a:r>
              <a:rPr lang="ru-RU" dirty="0" smtClean="0"/>
              <a:t>                   ходили пешком</a:t>
            </a:r>
            <a:endParaRPr lang="en-US" dirty="0" smtClean="0"/>
          </a:p>
          <a:p>
            <a:r>
              <a:rPr lang="en-US" dirty="0" smtClean="0"/>
              <a:t>My father shouted</a:t>
            </a:r>
            <a:r>
              <a:rPr lang="ru-RU" dirty="0" smtClean="0"/>
              <a:t>              хотел поймать      </a:t>
            </a:r>
          </a:p>
          <a:p>
            <a:r>
              <a:rPr lang="en-US" dirty="0" smtClean="0"/>
              <a:t>Jumped out</a:t>
            </a:r>
            <a:r>
              <a:rPr lang="ru-RU" dirty="0" smtClean="0"/>
              <a:t>                          мы засмеялись                   </a:t>
            </a:r>
          </a:p>
          <a:p>
            <a:r>
              <a:rPr lang="en-US" dirty="0" smtClean="0"/>
              <a:t>My father and I laughed</a:t>
            </a:r>
            <a:r>
              <a:rPr lang="ru-RU" dirty="0" smtClean="0"/>
              <a:t>     выпрыгнула</a:t>
            </a:r>
            <a:endParaRPr lang="en-US" dirty="0" smtClean="0"/>
          </a:p>
          <a:p>
            <a:r>
              <a:rPr lang="en-US" dirty="0" smtClean="0"/>
              <a:t>Wanted to catch</a:t>
            </a:r>
            <a:r>
              <a:rPr lang="ru-RU" dirty="0" smtClean="0"/>
              <a:t>        остановились отдохнуть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76902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did it?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My father and I</a:t>
            </a:r>
          </a:p>
          <a:p>
            <a:r>
              <a:rPr lang="en-US" dirty="0" smtClean="0"/>
              <a:t>A fisherman          </a:t>
            </a:r>
          </a:p>
          <a:p>
            <a:r>
              <a:rPr lang="en-US" dirty="0" smtClean="0"/>
              <a:t> A fish</a:t>
            </a:r>
          </a:p>
          <a:p>
            <a:pPr marL="0" indent="0">
              <a:buNone/>
            </a:pPr>
            <a:r>
              <a:rPr lang="en-US" dirty="0" smtClean="0"/>
              <a:t>                                                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walked to a small village</a:t>
            </a:r>
          </a:p>
          <a:p>
            <a:r>
              <a:rPr lang="en-US" dirty="0" smtClean="0"/>
              <a:t>stopped for a rest</a:t>
            </a:r>
          </a:p>
          <a:p>
            <a:r>
              <a:rPr lang="en-US" dirty="0" smtClean="0"/>
              <a:t>sailed in a small boat </a:t>
            </a:r>
          </a:p>
          <a:p>
            <a:r>
              <a:rPr lang="en-US" dirty="0" smtClean="0"/>
              <a:t>Shouted</a:t>
            </a:r>
          </a:p>
          <a:p>
            <a:r>
              <a:rPr lang="en-US" dirty="0" smtClean="0"/>
              <a:t>Jumped out of water</a:t>
            </a:r>
          </a:p>
          <a:p>
            <a:r>
              <a:rPr lang="en-US" dirty="0" smtClean="0"/>
              <a:t>Laughed</a:t>
            </a:r>
          </a:p>
          <a:p>
            <a:r>
              <a:rPr lang="en-US" dirty="0" smtClean="0"/>
              <a:t>Tried to pick out the fish</a:t>
            </a:r>
          </a:p>
          <a:p>
            <a:r>
              <a:rPr lang="en-US" dirty="0" smtClean="0"/>
              <a:t>Jumped back in the water</a:t>
            </a:r>
          </a:p>
          <a:p>
            <a:r>
              <a:rPr lang="en-US" dirty="0" smtClean="0"/>
              <a:t>Wanted to catch a fish</a:t>
            </a:r>
            <a:endParaRPr lang="ru-RU" dirty="0"/>
          </a:p>
        </p:txBody>
      </p:sp>
      <p:sp>
        <p:nvSpPr>
          <p:cNvPr id="4" name="Правая фигурная скобка 3"/>
          <p:cNvSpPr/>
          <p:nvPr/>
        </p:nvSpPr>
        <p:spPr>
          <a:xfrm>
            <a:off x="3563888" y="1772816"/>
            <a:ext cx="515488" cy="1675728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83237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Выберите название </a:t>
            </a:r>
            <a:br>
              <a:rPr lang="ru-RU" sz="3200" dirty="0" smtClean="0"/>
            </a:br>
            <a:r>
              <a:rPr lang="ru-RU" sz="3200" dirty="0" smtClean="0"/>
              <a:t>для рассказа:</a:t>
            </a:r>
            <a:endParaRPr lang="ru-RU" sz="32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115616" y="1628800"/>
            <a:ext cx="6768752" cy="4525963"/>
          </a:xfrm>
        </p:spPr>
        <p:txBody>
          <a:bodyPr/>
          <a:lstStyle/>
          <a:p>
            <a:r>
              <a:rPr lang="en-US" dirty="0" smtClean="0"/>
              <a:t>My father and I.</a:t>
            </a:r>
          </a:p>
          <a:p>
            <a:r>
              <a:rPr lang="en-US" dirty="0" smtClean="0"/>
              <a:t>A funny fishing.</a:t>
            </a:r>
          </a:p>
          <a:p>
            <a:r>
              <a:rPr lang="en-US" dirty="0" smtClean="0"/>
              <a:t>A fish in a hat.</a:t>
            </a:r>
          </a:p>
          <a:p>
            <a:r>
              <a:rPr lang="en-US" dirty="0" smtClean="0"/>
              <a:t>A funny walk.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524693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32</TotalTime>
  <Words>121</Words>
  <Application>Microsoft Office PowerPoint</Application>
  <PresentationFormat>Экран (4:3)</PresentationFormat>
  <Paragraphs>30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Аспект</vt:lpstr>
      <vt:lpstr>Once upon a time.</vt:lpstr>
      <vt:lpstr>Match the columns:</vt:lpstr>
      <vt:lpstr>Who did it?</vt:lpstr>
      <vt:lpstr>Выберите название  для рассказа: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Once upon a time.</dc:title>
  <dc:creator>Любина Юлия Касимовна</dc:creator>
  <cp:lastModifiedBy>Любина Юлия Касимовна</cp:lastModifiedBy>
  <cp:revision>6</cp:revision>
  <dcterms:created xsi:type="dcterms:W3CDTF">2013-03-09T23:19:47Z</dcterms:created>
  <dcterms:modified xsi:type="dcterms:W3CDTF">2013-04-21T02:57:15Z</dcterms:modified>
</cp:coreProperties>
</file>