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4C39D5"/>
    <a:srgbClr val="CF3F9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44" autoAdjust="0"/>
    <p:restoredTop sz="94639" autoAdjust="0"/>
  </p:normalViewPr>
  <p:slideViewPr>
    <p:cSldViewPr>
      <p:cViewPr varScale="1">
        <p:scale>
          <a:sx n="48" d="100"/>
          <a:sy n="48" d="100"/>
        </p:scale>
        <p:origin x="-9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756B0-F29B-4100-9125-C940D60D9C15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E77E-22E5-4085-913B-D23961C84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756B0-F29B-4100-9125-C940D60D9C15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E77E-22E5-4085-913B-D23961C84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756B0-F29B-4100-9125-C940D60D9C15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E77E-22E5-4085-913B-D23961C84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756B0-F29B-4100-9125-C940D60D9C15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E77E-22E5-4085-913B-D23961C84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756B0-F29B-4100-9125-C940D60D9C15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E77E-22E5-4085-913B-D23961C84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756B0-F29B-4100-9125-C940D60D9C15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E77E-22E5-4085-913B-D23961C84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756B0-F29B-4100-9125-C940D60D9C15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E77E-22E5-4085-913B-D23961C84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756B0-F29B-4100-9125-C940D60D9C15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E77E-22E5-4085-913B-D23961C84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756B0-F29B-4100-9125-C940D60D9C15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E77E-22E5-4085-913B-D23961C84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756B0-F29B-4100-9125-C940D60D9C15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E77E-22E5-4085-913B-D23961C84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756B0-F29B-4100-9125-C940D60D9C15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3E77E-22E5-4085-913B-D23961C84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5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756B0-F29B-4100-9125-C940D60D9C15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3E77E-22E5-4085-913B-D23961C84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>
    <p:pull dir="l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8.wav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9.wav"/><Relationship Id="rId5" Type="http://schemas.openxmlformats.org/officeDocument/2006/relationships/slide" Target="slide12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im7-tub-ru.yandex.net/i?id=131105655-55-72&amp;n=21" TargetMode="External"/><Relationship Id="rId13" Type="http://schemas.openxmlformats.org/officeDocument/2006/relationships/hyperlink" Target="http://www.wallon.ru/_ph/7/2/804878496.jpg" TargetMode="External"/><Relationship Id="rId3" Type="http://schemas.openxmlformats.org/officeDocument/2006/relationships/hyperlink" Target="http://scouteu.s3.amazonaws.com/cards/images_vt/merged/happy_thanksgiving_64.jpg" TargetMode="External"/><Relationship Id="rId7" Type="http://schemas.openxmlformats.org/officeDocument/2006/relationships/hyperlink" Target="http://img-fotki.yandex.ru/get/5311/47407354.31e/0_a2aa3_64711ad6_orig.png" TargetMode="External"/><Relationship Id="rId12" Type="http://schemas.openxmlformats.org/officeDocument/2006/relationships/hyperlink" Target="http://gsvg.ucoz.ru/load/muzyka/zvuki/audio" TargetMode="External"/><Relationship Id="rId2" Type="http://schemas.openxmlformats.org/officeDocument/2006/relationships/hyperlink" Target="http://img-fotki.yandex.ru/get/5703/cadi-1986.423/0_7bd6d_ad337279_X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ssetsro.tpu.ro/assets/users_profile/2011/08/03/767602/16.jpg" TargetMode="External"/><Relationship Id="rId11" Type="http://schemas.openxmlformats.org/officeDocument/2006/relationships/hyperlink" Target="http://zvuki-tut.narod2.ru/ovtsa/Ovcca.mp3" TargetMode="External"/><Relationship Id="rId5" Type="http://schemas.openxmlformats.org/officeDocument/2006/relationships/hyperlink" Target="http://im8-tub-ru.yandex.net/i?id=60902777-55-72&amp;n=21" TargetMode="External"/><Relationship Id="rId15" Type="http://schemas.openxmlformats.org/officeDocument/2006/relationships/slide" Target="slide11.xml"/><Relationship Id="rId10" Type="http://schemas.openxmlformats.org/officeDocument/2006/relationships/hyperlink" Target="http://img-fotki.yandex.ru/get/5605/svetlera.3d/0_506df_98ab5f4a_L.png" TargetMode="External"/><Relationship Id="rId4" Type="http://schemas.openxmlformats.org/officeDocument/2006/relationships/hyperlink" Target="http://im7-tub-ru.yandex.net/i?id=380506774-11-72&amp;n=21" TargetMode="External"/><Relationship Id="rId9" Type="http://schemas.openxmlformats.org/officeDocument/2006/relationships/hyperlink" Target="http://rada-baby.ru/products_thumb/animals-collection02-kopiya-2.png" TargetMode="External"/><Relationship Id="rId14" Type="http://schemas.openxmlformats.org/officeDocument/2006/relationships/hyperlink" Target="http://smotri.com/video/view/?id=v1482925e5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5.wav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6.wav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7.wav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5661248"/>
            <a:ext cx="5004048" cy="1196752"/>
          </a:xfrm>
        </p:spPr>
        <p:txBody>
          <a:bodyPr>
            <a:normAutofit fontScale="92500"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Автор: Егорова </a:t>
            </a:r>
            <a:r>
              <a:rPr lang="ru-RU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Надежда Николаевна, учитель английского языка</a:t>
            </a:r>
            <a:endParaRPr lang="en-US" sz="20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МБОУ «СОШ №26» г. Чита</a:t>
            </a:r>
            <a:endParaRPr lang="ru-RU" sz="20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08447" y="260648"/>
            <a:ext cx="32784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Sound crossword</a:t>
            </a:r>
            <a:endParaRPr lang="ru-R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3888" y="2708920"/>
            <a:ext cx="1965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2-4 forms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7" y="764704"/>
            <a:ext cx="8496945" cy="194421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Domestic animals and birds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700808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3" name="Прямая со стрелкой 2"/>
          <p:cNvCxnSpPr>
            <a:stCxn id="2" idx="3"/>
          </p:cNvCxnSpPr>
          <p:nvPr/>
        </p:nvCxnSpPr>
        <p:spPr>
          <a:xfrm>
            <a:off x="827584" y="195283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467544" y="2204864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708920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212976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4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717032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221088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725144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7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>
            <a:stCxn id="4" idx="3"/>
            <a:endCxn id="23" idx="1"/>
          </p:cNvCxnSpPr>
          <p:nvPr/>
        </p:nvCxnSpPr>
        <p:spPr>
          <a:xfrm>
            <a:off x="827584" y="245689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3"/>
            <a:endCxn id="30" idx="1"/>
          </p:cNvCxnSpPr>
          <p:nvPr/>
        </p:nvCxnSpPr>
        <p:spPr>
          <a:xfrm>
            <a:off x="827584" y="296094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67544" y="5229200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8</a:t>
            </a:r>
            <a:endParaRPr lang="ru-RU" sz="2800" dirty="0">
              <a:solidFill>
                <a:schemeClr val="tx1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115616" y="1700808"/>
            <a:ext cx="3384376" cy="504056"/>
            <a:chOff x="1115616" y="1700808"/>
            <a:chExt cx="3384376" cy="50405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o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k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203848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r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63589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06794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l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1115616" y="2204864"/>
            <a:ext cx="2520280" cy="504056"/>
            <a:chOff x="1115616" y="1700808"/>
            <a:chExt cx="2520280" cy="504056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d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o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n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k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3203848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y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1115616" y="2708920"/>
            <a:ext cx="2520280" cy="504056"/>
            <a:chOff x="1115616" y="1700808"/>
            <a:chExt cx="2520280" cy="504056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t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u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r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k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203848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y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1115616" y="3212976"/>
            <a:ext cx="2088232" cy="504056"/>
            <a:chOff x="1115616" y="1700808"/>
            <a:chExt cx="2088232" cy="504056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h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o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r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s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1115616" y="3717032"/>
            <a:ext cx="2088232" cy="504056"/>
            <a:chOff x="1115616" y="1700808"/>
            <a:chExt cx="2088232" cy="504056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s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h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p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1115616" y="4221088"/>
            <a:ext cx="1656184" cy="504056"/>
            <a:chOff x="1115616" y="1700808"/>
            <a:chExt cx="1656184" cy="504056"/>
          </a:xfrm>
        </p:grpSpPr>
        <p:sp>
          <p:nvSpPr>
            <p:cNvPr id="49" name="Прямоугольник 48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d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u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k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1115616" y="4725144"/>
            <a:ext cx="1224136" cy="504056"/>
            <a:chOff x="1115616" y="1700808"/>
            <a:chExt cx="1224136" cy="504056"/>
          </a:xfrm>
        </p:grpSpPr>
        <p:sp>
          <p:nvSpPr>
            <p:cNvPr id="54" name="Прямоугольник 53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d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o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g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60" name="Прямоугольник 59"/>
          <p:cNvSpPr/>
          <p:nvPr/>
        </p:nvSpPr>
        <p:spPr>
          <a:xfrm>
            <a:off x="1115616" y="5229200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547664" y="5229200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907704" y="5229200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67544" y="5229200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8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67" name="Прямая со стрелкой 66"/>
          <p:cNvCxnSpPr/>
          <p:nvPr/>
        </p:nvCxnSpPr>
        <p:spPr>
          <a:xfrm>
            <a:off x="827584" y="346500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827584" y="393305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827584" y="443711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827584" y="501317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827584" y="544522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251520" y="260648"/>
            <a:ext cx="8640960" cy="633670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467544" y="5733256"/>
            <a:ext cx="36004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9</a:t>
            </a:r>
            <a:endParaRPr lang="ru-RU" sz="2800" dirty="0">
              <a:solidFill>
                <a:schemeClr val="tx1"/>
              </a:solidFill>
            </a:endParaRPr>
          </a:p>
        </p:txBody>
      </p:sp>
      <p:grpSp>
        <p:nvGrpSpPr>
          <p:cNvPr id="73" name="Группа 58"/>
          <p:cNvGrpSpPr/>
          <p:nvPr/>
        </p:nvGrpSpPr>
        <p:grpSpPr>
          <a:xfrm>
            <a:off x="1115616" y="5733256"/>
            <a:ext cx="1224136" cy="504056"/>
            <a:chOff x="1115616" y="1700808"/>
            <a:chExt cx="1224136" cy="504056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4" name="Прямоугольник 113"/>
          <p:cNvSpPr/>
          <p:nvPr/>
        </p:nvSpPr>
        <p:spPr>
          <a:xfrm>
            <a:off x="3184386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3668980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4072809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4557404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5041998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5445827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5930421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6415015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6818844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7303439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7788033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8191862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2699792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3184386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3668980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4072809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4557404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5041998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5445827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5930421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6415015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6818844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7303439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7788033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8191862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2699792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7" name="Блок-схема: узел 116">
            <a:hlinkClick r:id="" action="ppaction://hlinkshowjump?jump=nextslide"/>
          </p:cNvPr>
          <p:cNvSpPr/>
          <p:nvPr/>
        </p:nvSpPr>
        <p:spPr>
          <a:xfrm>
            <a:off x="7596336" y="476672"/>
            <a:ext cx="1152128" cy="504056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далее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18" name="Прямая со стрелкой 117"/>
          <p:cNvCxnSpPr/>
          <p:nvPr/>
        </p:nvCxnSpPr>
        <p:spPr>
          <a:xfrm>
            <a:off x="827584" y="602128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Прямоугольник 119"/>
          <p:cNvSpPr/>
          <p:nvPr/>
        </p:nvSpPr>
        <p:spPr>
          <a:xfrm>
            <a:off x="1403648" y="404664"/>
            <a:ext cx="5904656" cy="936104"/>
          </a:xfrm>
          <a:prstGeom prst="rect">
            <a:avLst/>
          </a:prstGeo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Listen and print the bird’s or the animal’s name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" name="meow.wav">
            <a:hlinkClick r:id="" action="ppaction://media"/>
          </p:cNvPr>
          <p:cNvPicPr>
            <a:picLocks noRot="1" noChangeAspect="1"/>
          </p:cNvPicPr>
          <p:nvPr>
            <a:wavAudioFile r:embed="rId1" name="meow.wav"/>
          </p:nvPr>
        </p:nvPicPr>
        <p:blipFill>
          <a:blip r:embed="rId3" cstate="print"/>
          <a:stretch>
            <a:fillRect/>
          </a:stretch>
        </p:blipFill>
        <p:spPr>
          <a:xfrm>
            <a:off x="6732240" y="2204864"/>
            <a:ext cx="584448" cy="584448"/>
          </a:xfrm>
          <a:prstGeom prst="rect">
            <a:avLst/>
          </a:prstGeom>
        </p:spPr>
      </p:pic>
      <p:pic>
        <p:nvPicPr>
          <p:cNvPr id="119" name="Рисунок 118" descr="котик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24128" y="1196752"/>
            <a:ext cx="2634400" cy="4176464"/>
          </a:xfrm>
          <a:prstGeom prst="rect">
            <a:avLst/>
          </a:prstGeom>
        </p:spPr>
      </p:pic>
    </p:spTree>
  </p:cSld>
  <p:clrMapOvr>
    <a:masterClrMapping/>
  </p:clrMapOvr>
  <p:transition advClick="0">
    <p:pull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880" fill="hold"/>
                                        <p:tgtEl>
                                          <p:spTgt spid="1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700808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3" name="Прямая со стрелкой 2"/>
          <p:cNvCxnSpPr>
            <a:stCxn id="2" idx="3"/>
          </p:cNvCxnSpPr>
          <p:nvPr/>
        </p:nvCxnSpPr>
        <p:spPr>
          <a:xfrm>
            <a:off x="827584" y="195283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467544" y="2204864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708920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212976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4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717032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221088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725144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7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>
            <a:stCxn id="4" idx="3"/>
            <a:endCxn id="23" idx="1"/>
          </p:cNvCxnSpPr>
          <p:nvPr/>
        </p:nvCxnSpPr>
        <p:spPr>
          <a:xfrm>
            <a:off x="827584" y="245689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3"/>
            <a:endCxn id="30" idx="1"/>
          </p:cNvCxnSpPr>
          <p:nvPr/>
        </p:nvCxnSpPr>
        <p:spPr>
          <a:xfrm>
            <a:off x="827584" y="296094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67544" y="5229200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8</a:t>
            </a:r>
            <a:endParaRPr lang="ru-RU" sz="2800" dirty="0">
              <a:solidFill>
                <a:schemeClr val="tx1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115616" y="1700808"/>
            <a:ext cx="3384376" cy="504056"/>
            <a:chOff x="1115616" y="1700808"/>
            <a:chExt cx="3384376" cy="50405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o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k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203848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r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63589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06794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l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1115616" y="2204864"/>
            <a:ext cx="2520280" cy="504056"/>
            <a:chOff x="1115616" y="1700808"/>
            <a:chExt cx="2520280" cy="504056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d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o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n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k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3203848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y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1115616" y="2708920"/>
            <a:ext cx="2520280" cy="504056"/>
            <a:chOff x="1115616" y="1700808"/>
            <a:chExt cx="2520280" cy="504056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t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u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r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k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203848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y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1115616" y="3212976"/>
            <a:ext cx="2088232" cy="504056"/>
            <a:chOff x="1115616" y="1700808"/>
            <a:chExt cx="2088232" cy="504056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h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o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r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s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1115616" y="3717032"/>
            <a:ext cx="2088232" cy="504056"/>
            <a:chOff x="1115616" y="1700808"/>
            <a:chExt cx="2088232" cy="504056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s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h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p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1115616" y="4221088"/>
            <a:ext cx="1656184" cy="504056"/>
            <a:chOff x="1115616" y="1700808"/>
            <a:chExt cx="1656184" cy="504056"/>
          </a:xfrm>
        </p:grpSpPr>
        <p:sp>
          <p:nvSpPr>
            <p:cNvPr id="49" name="Прямоугольник 48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d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u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k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1115616" y="4725144"/>
            <a:ext cx="1224136" cy="504056"/>
            <a:chOff x="1115616" y="1700808"/>
            <a:chExt cx="1224136" cy="504056"/>
          </a:xfrm>
        </p:grpSpPr>
        <p:sp>
          <p:nvSpPr>
            <p:cNvPr id="54" name="Прямоугольник 53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d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o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g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57" name="Группа 58"/>
          <p:cNvGrpSpPr/>
          <p:nvPr/>
        </p:nvGrpSpPr>
        <p:grpSpPr>
          <a:xfrm>
            <a:off x="1115616" y="5229200"/>
            <a:ext cx="1224136" cy="504056"/>
            <a:chOff x="1115616" y="1700808"/>
            <a:chExt cx="1224136" cy="504056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a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t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66" name="Прямоугольник 65"/>
          <p:cNvSpPr/>
          <p:nvPr/>
        </p:nvSpPr>
        <p:spPr>
          <a:xfrm>
            <a:off x="467544" y="5229200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8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67" name="Прямая со стрелкой 66"/>
          <p:cNvCxnSpPr/>
          <p:nvPr/>
        </p:nvCxnSpPr>
        <p:spPr>
          <a:xfrm>
            <a:off x="827584" y="346500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827584" y="393305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827584" y="443711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827584" y="501317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827584" y="544522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251520" y="260648"/>
            <a:ext cx="8640960" cy="633670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467544" y="5733256"/>
            <a:ext cx="36004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9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115616" y="5733256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547664" y="5733256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907704" y="5733256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184386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3668980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4072809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4557404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5041998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5445827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5930421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6415015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6818844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7303439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7788033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8191862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2699792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3184386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3668980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4072809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4557404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5041998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5445827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5930421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6415015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6818844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7303439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7788033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8191862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2699792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0" name="Блок-схема: узел 119">
            <a:hlinkClick r:id="" action="ppaction://hlinkshowjump?jump=nextslide"/>
          </p:cNvPr>
          <p:cNvSpPr/>
          <p:nvPr/>
        </p:nvSpPr>
        <p:spPr>
          <a:xfrm>
            <a:off x="7596336" y="476672"/>
            <a:ext cx="1152128" cy="504056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далее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21" name="Прямая со стрелкой 120"/>
          <p:cNvCxnSpPr/>
          <p:nvPr/>
        </p:nvCxnSpPr>
        <p:spPr>
          <a:xfrm>
            <a:off x="827584" y="602128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Прямоугольник 103"/>
          <p:cNvSpPr/>
          <p:nvPr/>
        </p:nvSpPr>
        <p:spPr>
          <a:xfrm>
            <a:off x="1403648" y="404664"/>
            <a:ext cx="5904656" cy="936104"/>
          </a:xfrm>
          <a:prstGeom prst="rect">
            <a:avLst/>
          </a:prstGeo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Listen and print the bird’s or the animal’s name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" name="mooq.wav">
            <a:hlinkClick r:id="" action="ppaction://media"/>
          </p:cNvPr>
          <p:cNvPicPr>
            <a:picLocks noRot="1" noChangeAspect="1"/>
          </p:cNvPicPr>
          <p:nvPr>
            <a:wavAudioFile r:embed="rId1" name="mooq.wav"/>
          </p:nvPr>
        </p:nvPicPr>
        <p:blipFill>
          <a:blip r:embed="rId3" cstate="print"/>
          <a:stretch>
            <a:fillRect/>
          </a:stretch>
        </p:blipFill>
        <p:spPr>
          <a:xfrm>
            <a:off x="6660232" y="2420888"/>
            <a:ext cx="656456" cy="656456"/>
          </a:xfrm>
          <a:prstGeom prst="rect">
            <a:avLst/>
          </a:prstGeom>
        </p:spPr>
      </p:pic>
      <p:pic>
        <p:nvPicPr>
          <p:cNvPr id="103" name="Picture 2" descr="C:\Users\днс\Pictures\мультяшные картинки животных\корова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916832"/>
            <a:ext cx="3744416" cy="31683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9" name="Управляющая кнопка: настраиваемая 118">
            <a:hlinkClick r:id="" action="ppaction://hlinkshowjump?jump=endshow" highlightClick="1"/>
          </p:cNvPr>
          <p:cNvSpPr/>
          <p:nvPr/>
        </p:nvSpPr>
        <p:spPr>
          <a:xfrm>
            <a:off x="6660232" y="6525344"/>
            <a:ext cx="1187624" cy="332656"/>
          </a:xfrm>
          <a:prstGeom prst="actionButtonBlank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122" name="Прямоугольник 121">
            <a:hlinkClick r:id="rId5" action="ppaction://hlinksldjump"/>
          </p:cNvPr>
          <p:cNvSpPr/>
          <p:nvPr/>
        </p:nvSpPr>
        <p:spPr>
          <a:xfrm>
            <a:off x="1403648" y="6525344"/>
            <a:ext cx="1259632" cy="332656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ресурсы</a:t>
            </a:r>
            <a:endParaRPr lang="ru-RU" dirty="0"/>
          </a:p>
        </p:txBody>
      </p:sp>
    </p:spTree>
  </p:cSld>
  <p:clrMapOvr>
    <a:masterClrMapping/>
  </p:clrMapOvr>
  <p:transition advClick="0">
    <p:pull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2092" fill="hold"/>
                                        <p:tgtEl>
                                          <p:spTgt spid="1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51520" y="260648"/>
            <a:ext cx="8640960" cy="633670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908720"/>
            <a:ext cx="864096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http://img-fotki.yandex.ru/get/5703/cadi-1986.423/0_7bd6d_ad337279_XL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петух</a:t>
            </a:r>
          </a:p>
          <a:p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http://scouteu.s3.amazonaws.com/cards/images_vt/merged/happy_thanksgiving_64.jpg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индюк</a:t>
            </a:r>
          </a:p>
          <a:p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http://im7-tub-ru.yandex.net/i?id=380506774-11-72&amp;n=21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ослик</a:t>
            </a:r>
          </a:p>
          <a:p>
            <a:r>
              <a:rPr lang="ru-RU" sz="16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5"/>
              </a:rPr>
              <a:t>http://im8-tub-ru.yandex.net/i?id=60902777-55-72&amp;n=21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корова</a:t>
            </a:r>
          </a:p>
          <a:p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6"/>
              </a:rPr>
              <a:t>http://assetsro.tpu.ro/assets/users_profile/2011/08/03/767602/16.jpg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пёс </a:t>
            </a:r>
          </a:p>
          <a:p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7"/>
              </a:rPr>
              <a:t>http://img-fotki.yandex.ru/get/5311/47407354.31e/0_a2aa3_64711ad6_orig.png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дональд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дак</a:t>
            </a:r>
            <a:endParaRPr lang="ru-RU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1600" dirty="0" smtClean="0">
                <a:hlinkClick r:id="rId8"/>
              </a:rPr>
              <a:t>http://im7-tub-ru.yandex.net/i?id=131105655-55-72&amp;n=21</a:t>
            </a:r>
            <a:r>
              <a:rPr lang="ru-RU" sz="1600" dirty="0" smtClean="0"/>
              <a:t>  лошадка</a:t>
            </a:r>
          </a:p>
          <a:p>
            <a:r>
              <a:rPr lang="ru-RU" sz="1600" dirty="0" smtClean="0"/>
              <a:t>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9"/>
              </a:rPr>
              <a:t>http://rada-baby.ru/products_thumb/animals-collection02-kopiya-2.png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овечка</a:t>
            </a:r>
          </a:p>
          <a:p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10"/>
              </a:rPr>
              <a:t>http://img-fotki.yandex.ru/get/5605/svetlera.3d/0_506df_98ab5f4a_L.png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котик</a:t>
            </a:r>
          </a:p>
          <a:p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11"/>
              </a:rPr>
              <a:t>http://zvuki-tut.narod2.ru/ovtsa/Ovcca.mp3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звук овцы</a:t>
            </a:r>
          </a:p>
          <a:p>
            <a:r>
              <a:rPr lang="en-US" sz="16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12"/>
              </a:rPr>
              <a:t>http</a:t>
            </a:r>
            <a:r>
              <a:rPr lang="ru-RU" sz="16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12"/>
              </a:rPr>
              <a:t>://</a:t>
            </a:r>
            <a:r>
              <a:rPr lang="en-US" sz="1600" u="sng" dirty="0" err="1" smtClean="0">
                <a:latin typeface="Verdana" pitchFamily="34" charset="0"/>
                <a:ea typeface="Verdana" pitchFamily="34" charset="0"/>
                <a:cs typeface="Verdana" pitchFamily="34" charset="0"/>
                <a:hlinkClick r:id="rId12"/>
              </a:rPr>
              <a:t>gsvg</a:t>
            </a:r>
            <a:r>
              <a:rPr lang="ru-RU" sz="16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12"/>
              </a:rPr>
              <a:t>.</a:t>
            </a:r>
            <a:r>
              <a:rPr lang="en-US" sz="1600" u="sng" dirty="0" err="1" smtClean="0">
                <a:latin typeface="Verdana" pitchFamily="34" charset="0"/>
                <a:ea typeface="Verdana" pitchFamily="34" charset="0"/>
                <a:cs typeface="Verdana" pitchFamily="34" charset="0"/>
                <a:hlinkClick r:id="rId12"/>
              </a:rPr>
              <a:t>ucoz</a:t>
            </a:r>
            <a:r>
              <a:rPr lang="ru-RU" sz="16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12"/>
              </a:rPr>
              <a:t>.</a:t>
            </a:r>
            <a:r>
              <a:rPr lang="en-US" sz="1600" u="sng" dirty="0" err="1" smtClean="0">
                <a:latin typeface="Verdana" pitchFamily="34" charset="0"/>
                <a:ea typeface="Verdana" pitchFamily="34" charset="0"/>
                <a:cs typeface="Verdana" pitchFamily="34" charset="0"/>
                <a:hlinkClick r:id="rId12"/>
              </a:rPr>
              <a:t>ru</a:t>
            </a:r>
            <a:r>
              <a:rPr lang="ru-RU" sz="16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12"/>
              </a:rPr>
              <a:t>/</a:t>
            </a:r>
            <a:r>
              <a:rPr lang="en-US" sz="16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12"/>
              </a:rPr>
              <a:t>load</a:t>
            </a:r>
            <a:r>
              <a:rPr lang="ru-RU" sz="16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12"/>
              </a:rPr>
              <a:t>/</a:t>
            </a:r>
            <a:r>
              <a:rPr lang="en-US" sz="1600" u="sng" dirty="0" err="1" smtClean="0">
                <a:latin typeface="Verdana" pitchFamily="34" charset="0"/>
                <a:ea typeface="Verdana" pitchFamily="34" charset="0"/>
                <a:cs typeface="Verdana" pitchFamily="34" charset="0"/>
                <a:hlinkClick r:id="rId12"/>
              </a:rPr>
              <a:t>muzyka</a:t>
            </a:r>
            <a:r>
              <a:rPr lang="ru-RU" sz="16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12"/>
              </a:rPr>
              <a:t>/</a:t>
            </a:r>
            <a:r>
              <a:rPr lang="en-US" sz="1600" u="sng" dirty="0" err="1" smtClean="0">
                <a:latin typeface="Verdana" pitchFamily="34" charset="0"/>
                <a:ea typeface="Verdana" pitchFamily="34" charset="0"/>
                <a:cs typeface="Verdana" pitchFamily="34" charset="0"/>
                <a:hlinkClick r:id="rId12"/>
              </a:rPr>
              <a:t>zvuki</a:t>
            </a:r>
            <a:r>
              <a:rPr lang="ru-RU" sz="16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12"/>
              </a:rPr>
              <a:t>/</a:t>
            </a:r>
            <a:r>
              <a:rPr lang="en-US" sz="16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12"/>
              </a:rPr>
              <a:t>audio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звуки животных</a:t>
            </a:r>
          </a:p>
          <a:p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13"/>
              </a:rPr>
              <a:t>http://www.wallon.ru/_ph/7/2/804878496.jpg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картинка «Деревня»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14"/>
              </a:rPr>
              <a:t>http://smotri.com/video/view/?id=v1482925e5c</a:t>
            </a:r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ролик «Моя жизнь»</a:t>
            </a:r>
            <a:endParaRPr 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dirty="0" smtClean="0"/>
          </a:p>
          <a:p>
            <a:r>
              <a:rPr lang="ru-RU" dirty="0" smtClean="0"/>
              <a:t> 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476672"/>
            <a:ext cx="23745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Resources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Управляющая кнопка: возврат 7">
            <a:hlinkClick r:id="rId15" action="ppaction://hlinksldjump" highlightClick="1"/>
          </p:cNvPr>
          <p:cNvSpPr/>
          <p:nvPr/>
        </p:nvSpPr>
        <p:spPr>
          <a:xfrm>
            <a:off x="8172400" y="6021288"/>
            <a:ext cx="683568" cy="548680"/>
          </a:xfrm>
          <a:prstGeom prst="actionButtonRetur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23528" y="1196752"/>
            <a:ext cx="8424936" cy="5400600"/>
          </a:xfrm>
          <a:prstGeom prst="roundRect">
            <a:avLst/>
          </a:prstGeom>
          <a:noFill/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поле с кроссвордом находится граммофон. Нажми на него и прослушай звуки. Если догадался, какое животное или птица издаёт эти звуки, напечатай по-английски название этого животного или птицы. Нажав на клавиатуре последнюю букву в названии животного второй раз, ты увидишь само животное или птицу, издающее данные звуки. </a:t>
            </a:r>
            <a:endParaRPr lang="ru-RU" sz="30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260648"/>
            <a:ext cx="5904656" cy="720080"/>
          </a:xfrm>
          <a:prstGeom prst="rect">
            <a:avLst/>
          </a:prstGeo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Правила</a:t>
            </a:r>
            <a:endParaRPr lang="ru-RU" sz="3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Блок-схема: узел 4">
            <a:hlinkClick r:id="" action="ppaction://hlinkshowjump?jump=nextslide"/>
          </p:cNvPr>
          <p:cNvSpPr/>
          <p:nvPr/>
        </p:nvSpPr>
        <p:spPr>
          <a:xfrm>
            <a:off x="7668344" y="404664"/>
            <a:ext cx="1152128" cy="504056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далее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633670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700808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1700808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1700808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1700808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39752" y="1700808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71800" y="1700808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03848" y="1700808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35896" y="1700808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67944" y="1700808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6" name="Прямая со стрелкой 15"/>
          <p:cNvCxnSpPr>
            <a:stCxn id="4" idx="3"/>
            <a:endCxn id="7" idx="1"/>
          </p:cNvCxnSpPr>
          <p:nvPr/>
        </p:nvCxnSpPr>
        <p:spPr>
          <a:xfrm>
            <a:off x="827584" y="195283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467544" y="2204864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67544" y="2708920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</a:t>
            </a:r>
            <a:endParaRPr lang="ru-RU" sz="2800" dirty="0">
              <a:solidFill>
                <a:schemeClr val="tx1"/>
              </a:solidFill>
            </a:endParaRPr>
          </a:p>
        </p:txBody>
      </p:sp>
      <p:grpSp>
        <p:nvGrpSpPr>
          <p:cNvPr id="50" name="Группа 49"/>
          <p:cNvGrpSpPr/>
          <p:nvPr/>
        </p:nvGrpSpPr>
        <p:grpSpPr>
          <a:xfrm>
            <a:off x="1115616" y="3212976"/>
            <a:ext cx="2088232" cy="504056"/>
            <a:chOff x="1115616" y="1700808"/>
            <a:chExt cx="2088232" cy="504056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9" name="Прямоугольник 58"/>
          <p:cNvSpPr/>
          <p:nvPr/>
        </p:nvSpPr>
        <p:spPr>
          <a:xfrm>
            <a:off x="467544" y="3212976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4</a:t>
            </a:r>
            <a:endParaRPr lang="ru-RU" sz="2800" dirty="0">
              <a:solidFill>
                <a:schemeClr val="tx1"/>
              </a:solidFill>
            </a:endParaRPr>
          </a:p>
        </p:txBody>
      </p:sp>
      <p:grpSp>
        <p:nvGrpSpPr>
          <p:cNvPr id="61" name="Группа 60"/>
          <p:cNvGrpSpPr/>
          <p:nvPr/>
        </p:nvGrpSpPr>
        <p:grpSpPr>
          <a:xfrm>
            <a:off x="1115616" y="4221088"/>
            <a:ext cx="1656184" cy="504056"/>
            <a:chOff x="1115616" y="1700808"/>
            <a:chExt cx="1656184" cy="504056"/>
          </a:xfrm>
        </p:grpSpPr>
        <p:sp>
          <p:nvSpPr>
            <p:cNvPr id="62" name="Прямоугольник 61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1115616" y="2708920"/>
            <a:ext cx="2520280" cy="504056"/>
            <a:chOff x="1115616" y="1700808"/>
            <a:chExt cx="2520280" cy="504056"/>
          </a:xfrm>
        </p:grpSpPr>
        <p:sp>
          <p:nvSpPr>
            <p:cNvPr id="71" name="Прямоугольник 70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3203848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7" name="Группа 76"/>
          <p:cNvGrpSpPr/>
          <p:nvPr/>
        </p:nvGrpSpPr>
        <p:grpSpPr>
          <a:xfrm>
            <a:off x="1115616" y="3717032"/>
            <a:ext cx="2088232" cy="504056"/>
            <a:chOff x="1115616" y="1700808"/>
            <a:chExt cx="2088232" cy="504056"/>
          </a:xfrm>
        </p:grpSpPr>
        <p:sp>
          <p:nvSpPr>
            <p:cNvPr id="78" name="Прямоугольник 77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1115616" y="2204864"/>
            <a:ext cx="2520280" cy="504056"/>
            <a:chOff x="1115616" y="1700808"/>
            <a:chExt cx="2520280" cy="504056"/>
          </a:xfrm>
        </p:grpSpPr>
        <p:sp>
          <p:nvSpPr>
            <p:cNvPr id="85" name="Прямоугольник 84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3203848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1" name="Группа 90"/>
          <p:cNvGrpSpPr/>
          <p:nvPr/>
        </p:nvGrpSpPr>
        <p:grpSpPr>
          <a:xfrm>
            <a:off x="1115616" y="4725144"/>
            <a:ext cx="1224136" cy="504056"/>
            <a:chOff x="1115616" y="1700808"/>
            <a:chExt cx="1224136" cy="504056"/>
          </a:xfrm>
        </p:grpSpPr>
        <p:sp>
          <p:nvSpPr>
            <p:cNvPr id="92" name="Прямоугольник 91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8" name="Группа 97"/>
          <p:cNvGrpSpPr/>
          <p:nvPr/>
        </p:nvGrpSpPr>
        <p:grpSpPr>
          <a:xfrm>
            <a:off x="1115616" y="5229200"/>
            <a:ext cx="1224136" cy="504056"/>
            <a:chOff x="1115616" y="1700808"/>
            <a:chExt cx="1224136" cy="504056"/>
          </a:xfrm>
        </p:grpSpPr>
        <p:sp>
          <p:nvSpPr>
            <p:cNvPr id="99" name="Прямоугольник 98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5" name="Прямоугольник 104"/>
          <p:cNvSpPr/>
          <p:nvPr/>
        </p:nvSpPr>
        <p:spPr>
          <a:xfrm>
            <a:off x="467544" y="3717032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467544" y="4221088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467544" y="4725144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7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108" name="Прямая со стрелкой 107"/>
          <p:cNvCxnSpPr>
            <a:stCxn id="30" idx="3"/>
            <a:endCxn id="85" idx="1"/>
          </p:cNvCxnSpPr>
          <p:nvPr/>
        </p:nvCxnSpPr>
        <p:spPr>
          <a:xfrm>
            <a:off x="827584" y="245689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>
            <a:stCxn id="49" idx="3"/>
            <a:endCxn id="71" idx="1"/>
          </p:cNvCxnSpPr>
          <p:nvPr/>
        </p:nvCxnSpPr>
        <p:spPr>
          <a:xfrm>
            <a:off x="827584" y="296094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Прямоугольник 120"/>
          <p:cNvSpPr/>
          <p:nvPr/>
        </p:nvSpPr>
        <p:spPr>
          <a:xfrm>
            <a:off x="467544" y="5229200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8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122" name="Прямая со стрелкой 121"/>
          <p:cNvCxnSpPr>
            <a:stCxn id="59" idx="3"/>
            <a:endCxn id="51" idx="1"/>
          </p:cNvCxnSpPr>
          <p:nvPr/>
        </p:nvCxnSpPr>
        <p:spPr>
          <a:xfrm>
            <a:off x="827584" y="346500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 стрелкой 127"/>
          <p:cNvCxnSpPr/>
          <p:nvPr/>
        </p:nvCxnSpPr>
        <p:spPr>
          <a:xfrm>
            <a:off x="827584" y="393305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 стрелкой 128"/>
          <p:cNvCxnSpPr/>
          <p:nvPr/>
        </p:nvCxnSpPr>
        <p:spPr>
          <a:xfrm>
            <a:off x="827584" y="443711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 стрелкой 129"/>
          <p:cNvCxnSpPr/>
          <p:nvPr/>
        </p:nvCxnSpPr>
        <p:spPr>
          <a:xfrm>
            <a:off x="827584" y="501317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 стрелкой 130"/>
          <p:cNvCxnSpPr/>
          <p:nvPr/>
        </p:nvCxnSpPr>
        <p:spPr>
          <a:xfrm>
            <a:off x="827584" y="544522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2" name="Группа 58"/>
          <p:cNvGrpSpPr/>
          <p:nvPr/>
        </p:nvGrpSpPr>
        <p:grpSpPr>
          <a:xfrm>
            <a:off x="1115616" y="5733256"/>
            <a:ext cx="1224136" cy="504056"/>
            <a:chOff x="1115616" y="1700808"/>
            <a:chExt cx="1224136" cy="504056"/>
          </a:xfrm>
        </p:grpSpPr>
        <p:sp>
          <p:nvSpPr>
            <p:cNvPr id="133" name="Прямоугольник 132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4" name="Прямоугольник 133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Прямоугольник 134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6" name="Прямоугольник 135"/>
          <p:cNvSpPr/>
          <p:nvPr/>
        </p:nvSpPr>
        <p:spPr>
          <a:xfrm>
            <a:off x="467544" y="5733256"/>
            <a:ext cx="36004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9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3184386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3668980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4072809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8" name="Прямоугольник 167"/>
          <p:cNvSpPr/>
          <p:nvPr/>
        </p:nvSpPr>
        <p:spPr>
          <a:xfrm>
            <a:off x="4557404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9" name="Прямоугольник 168"/>
          <p:cNvSpPr/>
          <p:nvPr/>
        </p:nvSpPr>
        <p:spPr>
          <a:xfrm>
            <a:off x="5041998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0" name="Прямоугольник 169"/>
          <p:cNvSpPr/>
          <p:nvPr/>
        </p:nvSpPr>
        <p:spPr>
          <a:xfrm>
            <a:off x="5445827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5930421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6" name="Прямоугольник 165"/>
          <p:cNvSpPr/>
          <p:nvPr/>
        </p:nvSpPr>
        <p:spPr>
          <a:xfrm>
            <a:off x="6415015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7" name="Прямоугольник 166"/>
          <p:cNvSpPr/>
          <p:nvPr/>
        </p:nvSpPr>
        <p:spPr>
          <a:xfrm>
            <a:off x="6818844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2" name="Прямоугольник 161"/>
          <p:cNvSpPr/>
          <p:nvPr/>
        </p:nvSpPr>
        <p:spPr>
          <a:xfrm>
            <a:off x="7303439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3" name="Прямоугольник 162"/>
          <p:cNvSpPr/>
          <p:nvPr/>
        </p:nvSpPr>
        <p:spPr>
          <a:xfrm>
            <a:off x="7788033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4" name="Прямоугольник 163"/>
          <p:cNvSpPr/>
          <p:nvPr/>
        </p:nvSpPr>
        <p:spPr>
          <a:xfrm>
            <a:off x="8191862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2699792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3184386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3668980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4072809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4557404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5041998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5445827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5930421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6415015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6818844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7303439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7788033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8191862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2699792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" name="Блок-схема: узел 101">
            <a:hlinkClick r:id="" action="ppaction://hlinkshowjump?jump=nextslide"/>
          </p:cNvPr>
          <p:cNvSpPr/>
          <p:nvPr/>
        </p:nvSpPr>
        <p:spPr>
          <a:xfrm>
            <a:off x="7596336" y="476672"/>
            <a:ext cx="1152128" cy="504056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далее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03" name="Прямая со стрелкой 102"/>
          <p:cNvCxnSpPr/>
          <p:nvPr/>
        </p:nvCxnSpPr>
        <p:spPr>
          <a:xfrm>
            <a:off x="827584" y="602128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Скругленный прямоугольник 110"/>
          <p:cNvSpPr/>
          <p:nvPr/>
        </p:nvSpPr>
        <p:spPr>
          <a:xfrm>
            <a:off x="6300192" y="2348880"/>
            <a:ext cx="1224136" cy="144016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1403648" y="404664"/>
            <a:ext cx="5904656" cy="936104"/>
          </a:xfrm>
          <a:prstGeom prst="rect">
            <a:avLst/>
          </a:prstGeo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Listen and print the bird’s or the animal’s name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4" name="rooster.wav">
            <a:hlinkClick r:id="" action="ppaction://media"/>
          </p:cNvPr>
          <p:cNvPicPr>
            <a:picLocks noRot="1" noChangeAspect="1"/>
          </p:cNvPicPr>
          <p:nvPr>
            <a:wavAudioFile r:embed="rId1" name="rooster.wav"/>
          </p:nvPr>
        </p:nvPicPr>
        <p:blipFill>
          <a:blip r:embed="rId3" cstate="print"/>
          <a:stretch>
            <a:fillRect/>
          </a:stretch>
        </p:blipFill>
        <p:spPr>
          <a:xfrm>
            <a:off x="6444208" y="2132856"/>
            <a:ext cx="656456" cy="656456"/>
          </a:xfrm>
          <a:prstGeom prst="rect">
            <a:avLst/>
          </a:prstGeom>
        </p:spPr>
      </p:pic>
      <p:pic>
        <p:nvPicPr>
          <p:cNvPr id="3074" name="Picture 2" descr="C:\Users\днс\Downloads\петя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1340768"/>
            <a:ext cx="2984376" cy="3677178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pull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6" dur="2098" fill="hold"/>
                                        <p:tgtEl>
                                          <p:spTgt spid="1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audio>
              <p:cMediaNode>
                <p:cTn id="5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633670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2204864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2204864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2204864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39752" y="2204864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71800" y="2204864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2204864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115616" y="1700808"/>
            <a:ext cx="3384376" cy="504056"/>
            <a:chOff x="1115616" y="1700808"/>
            <a:chExt cx="3384376" cy="504056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o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k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203848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r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63589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06794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l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115616" y="2708920"/>
            <a:ext cx="2520280" cy="504056"/>
            <a:chOff x="1115616" y="1700808"/>
            <a:chExt cx="2520280" cy="50405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203848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1115616" y="3212976"/>
            <a:ext cx="2088232" cy="504056"/>
            <a:chOff x="1115616" y="1700808"/>
            <a:chExt cx="2088232" cy="504056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1115616" y="3717032"/>
            <a:ext cx="2088232" cy="504056"/>
            <a:chOff x="1115616" y="1700808"/>
            <a:chExt cx="2088232" cy="504056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1115616" y="4725144"/>
            <a:ext cx="1224136" cy="504056"/>
            <a:chOff x="1115616" y="1700808"/>
            <a:chExt cx="1224136" cy="504056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1115616" y="4221088"/>
            <a:ext cx="2088232" cy="504056"/>
            <a:chOff x="1115616" y="1700808"/>
            <a:chExt cx="2088232" cy="504056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1115616" y="5229200"/>
            <a:ext cx="1224136" cy="504056"/>
            <a:chOff x="1115616" y="1700808"/>
            <a:chExt cx="1224136" cy="504056"/>
          </a:xfrm>
        </p:grpSpPr>
        <p:sp>
          <p:nvSpPr>
            <p:cNvPr id="55" name="Прямоугольник 54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1" name="Прямоугольник 60"/>
          <p:cNvSpPr/>
          <p:nvPr/>
        </p:nvSpPr>
        <p:spPr>
          <a:xfrm>
            <a:off x="467544" y="1700808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62" name="Прямая со стрелкой 61"/>
          <p:cNvCxnSpPr>
            <a:stCxn id="61" idx="3"/>
          </p:cNvCxnSpPr>
          <p:nvPr/>
        </p:nvCxnSpPr>
        <p:spPr>
          <a:xfrm>
            <a:off x="827584" y="195283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467544" y="2204864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67544" y="2708920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67544" y="3212976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4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67544" y="3717032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467544" y="4221088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467544" y="4725144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7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69" name="Прямая со стрелкой 68"/>
          <p:cNvCxnSpPr>
            <a:stCxn id="63" idx="3"/>
            <a:endCxn id="4" idx="1"/>
          </p:cNvCxnSpPr>
          <p:nvPr/>
        </p:nvCxnSpPr>
        <p:spPr>
          <a:xfrm>
            <a:off x="827584" y="245689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stCxn id="64" idx="3"/>
            <a:endCxn id="20" idx="1"/>
          </p:cNvCxnSpPr>
          <p:nvPr/>
        </p:nvCxnSpPr>
        <p:spPr>
          <a:xfrm>
            <a:off x="827584" y="296094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Прямоугольник 70"/>
          <p:cNvSpPr/>
          <p:nvPr/>
        </p:nvSpPr>
        <p:spPr>
          <a:xfrm>
            <a:off x="467544" y="5229200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8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467544" y="5229200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8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74" name="Прямая со стрелкой 73"/>
          <p:cNvCxnSpPr/>
          <p:nvPr/>
        </p:nvCxnSpPr>
        <p:spPr>
          <a:xfrm>
            <a:off x="827584" y="346500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827584" y="393305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827584" y="443711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827584" y="501317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827584" y="544522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Группа 58"/>
          <p:cNvGrpSpPr/>
          <p:nvPr/>
        </p:nvGrpSpPr>
        <p:grpSpPr>
          <a:xfrm>
            <a:off x="1115616" y="5733256"/>
            <a:ext cx="1224136" cy="504056"/>
            <a:chOff x="1115616" y="1700808"/>
            <a:chExt cx="1224136" cy="504056"/>
          </a:xfrm>
        </p:grpSpPr>
        <p:sp>
          <p:nvSpPr>
            <p:cNvPr id="83" name="Прямоугольник 82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6" name="Прямоугольник 85"/>
          <p:cNvSpPr/>
          <p:nvPr/>
        </p:nvSpPr>
        <p:spPr>
          <a:xfrm>
            <a:off x="467544" y="5733256"/>
            <a:ext cx="36004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9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3184386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3668980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4072809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4557404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5041998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5445827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5930421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6415015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6818844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7303439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7788033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8191862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2699792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3184386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3668980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4072809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4557404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5041998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445827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5930421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6415015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6818844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303439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7788033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8191862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2699792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4" name="Блок-схема: узел 123">
            <a:hlinkClick r:id="" action="ppaction://hlinkshowjump?jump=nextslide"/>
          </p:cNvPr>
          <p:cNvSpPr/>
          <p:nvPr/>
        </p:nvSpPr>
        <p:spPr>
          <a:xfrm>
            <a:off x="7596336" y="476672"/>
            <a:ext cx="1152128" cy="504056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далее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8" name="Прямая со стрелкой 137"/>
          <p:cNvCxnSpPr/>
          <p:nvPr/>
        </p:nvCxnSpPr>
        <p:spPr>
          <a:xfrm>
            <a:off x="827584" y="602128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Прямоугольник 131"/>
          <p:cNvSpPr/>
          <p:nvPr/>
        </p:nvSpPr>
        <p:spPr>
          <a:xfrm>
            <a:off x="1403648" y="404664"/>
            <a:ext cx="5904656" cy="936104"/>
          </a:xfrm>
          <a:prstGeom prst="rect">
            <a:avLst/>
          </a:prstGeo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Listen and print the bird’s or the animal’s name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7" name="donkeyq.wav">
            <a:hlinkClick r:id="" action="ppaction://media"/>
          </p:cNvPr>
          <p:cNvPicPr>
            <a:picLocks noRot="1" noChangeAspect="1"/>
          </p:cNvPicPr>
          <p:nvPr>
            <a:wavAudioFile r:embed="rId1" name="donkeyq.wav"/>
          </p:nvPr>
        </p:nvPicPr>
        <p:blipFill>
          <a:blip r:embed="rId3" cstate="print"/>
          <a:stretch>
            <a:fillRect/>
          </a:stretch>
        </p:blipFill>
        <p:spPr>
          <a:xfrm>
            <a:off x="6588224" y="2348880"/>
            <a:ext cx="720080" cy="720080"/>
          </a:xfrm>
          <a:prstGeom prst="rect">
            <a:avLst/>
          </a:prstGeom>
        </p:spPr>
      </p:pic>
      <p:pic>
        <p:nvPicPr>
          <p:cNvPr id="108" name="Рисунок 107" descr="DEo8_3Qcd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36096" y="1844824"/>
            <a:ext cx="2703943" cy="30963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pull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2716" fill="hold"/>
                                        <p:tgtEl>
                                          <p:spTgt spid="1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audio>
              <p:cMediaNode>
                <p:cTn id="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633670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1115616" y="1700808"/>
            <a:ext cx="3384376" cy="504056"/>
            <a:chOff x="1115616" y="1700808"/>
            <a:chExt cx="3384376" cy="50405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o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k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203848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r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63589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06794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l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115616" y="2204864"/>
            <a:ext cx="2520280" cy="504056"/>
            <a:chOff x="1115616" y="1700808"/>
            <a:chExt cx="2520280" cy="504056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d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o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n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k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203848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y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1115616" y="2708920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47664" y="2708920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907704" y="2708920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339752" y="2708920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71800" y="2708920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203848" y="2708920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67544" y="1700808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28" name="Прямая со стрелкой 27"/>
          <p:cNvCxnSpPr>
            <a:stCxn id="27" idx="3"/>
          </p:cNvCxnSpPr>
          <p:nvPr/>
        </p:nvCxnSpPr>
        <p:spPr>
          <a:xfrm>
            <a:off x="827584" y="195283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467544" y="2204864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67544" y="2708920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67544" y="3212976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4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67544" y="3717032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67544" y="4221088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67544" y="4725144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7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35" name="Прямая со стрелкой 34"/>
          <p:cNvCxnSpPr>
            <a:stCxn id="29" idx="3"/>
            <a:endCxn id="13" idx="1"/>
          </p:cNvCxnSpPr>
          <p:nvPr/>
        </p:nvCxnSpPr>
        <p:spPr>
          <a:xfrm>
            <a:off x="827584" y="245689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30" idx="3"/>
            <a:endCxn id="20" idx="1"/>
          </p:cNvCxnSpPr>
          <p:nvPr/>
        </p:nvCxnSpPr>
        <p:spPr>
          <a:xfrm>
            <a:off x="827584" y="296094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467544" y="5229200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8</a:t>
            </a:r>
            <a:endParaRPr lang="ru-RU" sz="2800" dirty="0">
              <a:solidFill>
                <a:schemeClr val="tx1"/>
              </a:solidFill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1115616" y="5229200"/>
            <a:ext cx="1224136" cy="504056"/>
            <a:chOff x="1115616" y="1700808"/>
            <a:chExt cx="1224136" cy="504056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1115616" y="3717032"/>
            <a:ext cx="2088232" cy="504056"/>
            <a:chOff x="1115616" y="1700808"/>
            <a:chExt cx="2088232" cy="504056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1115616" y="4221088"/>
            <a:ext cx="1656184" cy="504056"/>
            <a:chOff x="1115616" y="1700808"/>
            <a:chExt cx="1656184" cy="504056"/>
          </a:xfrm>
        </p:grpSpPr>
        <p:sp>
          <p:nvSpPr>
            <p:cNvPr id="53" name="Прямоугольник 52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1115616" y="4725144"/>
            <a:ext cx="1224136" cy="504056"/>
            <a:chOff x="1115616" y="1700808"/>
            <a:chExt cx="1224136" cy="504056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1115616" y="3212976"/>
            <a:ext cx="2088232" cy="504056"/>
            <a:chOff x="1115616" y="1700808"/>
            <a:chExt cx="2088232" cy="504056"/>
          </a:xfrm>
        </p:grpSpPr>
        <p:sp>
          <p:nvSpPr>
            <p:cNvPr id="67" name="Прямоугольник 66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4" name="Прямоугольник 73"/>
          <p:cNvSpPr/>
          <p:nvPr/>
        </p:nvSpPr>
        <p:spPr>
          <a:xfrm>
            <a:off x="467544" y="5229200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8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75" name="Прямая со стрелкой 74"/>
          <p:cNvCxnSpPr/>
          <p:nvPr/>
        </p:nvCxnSpPr>
        <p:spPr>
          <a:xfrm>
            <a:off x="827584" y="346500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827584" y="393305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827584" y="443711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827584" y="501317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827584" y="544522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Группа 58"/>
          <p:cNvGrpSpPr/>
          <p:nvPr/>
        </p:nvGrpSpPr>
        <p:grpSpPr>
          <a:xfrm>
            <a:off x="1115616" y="5733256"/>
            <a:ext cx="1224136" cy="504056"/>
            <a:chOff x="1115616" y="1700808"/>
            <a:chExt cx="1224136" cy="504056"/>
          </a:xfrm>
        </p:grpSpPr>
        <p:sp>
          <p:nvSpPr>
            <p:cNvPr id="84" name="Прямоугольник 83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7" name="Прямоугольник 86"/>
          <p:cNvSpPr/>
          <p:nvPr/>
        </p:nvSpPr>
        <p:spPr>
          <a:xfrm>
            <a:off x="467544" y="5733256"/>
            <a:ext cx="36004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9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3184386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3668980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4139952" y="5229200"/>
            <a:ext cx="417450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4557404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5041998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5445827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5930421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6415015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6818844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7303439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788033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8191862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2699792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3184386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3668980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4139951" y="5805264"/>
            <a:ext cx="417451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4557404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041998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5445827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930421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6415015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6818844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7303439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7788033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8191862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2699792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5" name="Блок-схема: узел 124">
            <a:hlinkClick r:id="" action="ppaction://hlinkshowjump?jump=nextslide"/>
          </p:cNvPr>
          <p:cNvSpPr/>
          <p:nvPr/>
        </p:nvSpPr>
        <p:spPr>
          <a:xfrm>
            <a:off x="7596336" y="476672"/>
            <a:ext cx="1152128" cy="504056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далее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26" name="Прямая со стрелкой 125"/>
          <p:cNvCxnSpPr/>
          <p:nvPr/>
        </p:nvCxnSpPr>
        <p:spPr>
          <a:xfrm>
            <a:off x="827584" y="602128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Прямоугольник 128"/>
          <p:cNvSpPr/>
          <p:nvPr/>
        </p:nvSpPr>
        <p:spPr>
          <a:xfrm>
            <a:off x="1403648" y="404664"/>
            <a:ext cx="5904656" cy="936104"/>
          </a:xfrm>
          <a:prstGeom prst="rect">
            <a:avLst/>
          </a:prstGeo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Listen and print the bird’s or the animal’s name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8" name="turkey.wav">
            <a:hlinkClick r:id="" action="ppaction://media"/>
          </p:cNvPr>
          <p:cNvPicPr>
            <a:picLocks noRot="1" noChangeAspect="1"/>
          </p:cNvPicPr>
          <p:nvPr>
            <a:wavAudioFile r:embed="rId1" name="turkey.wav"/>
          </p:nvPr>
        </p:nvPicPr>
        <p:blipFill>
          <a:blip r:embed="rId3" cstate="print"/>
          <a:stretch>
            <a:fillRect/>
          </a:stretch>
        </p:blipFill>
        <p:spPr>
          <a:xfrm>
            <a:off x="6516216" y="2420888"/>
            <a:ext cx="584448" cy="584448"/>
          </a:xfrm>
          <a:prstGeom prst="rect">
            <a:avLst/>
          </a:prstGeom>
        </p:spPr>
      </p:pic>
      <p:pic>
        <p:nvPicPr>
          <p:cNvPr id="110" name="Рисунок 109" descr="индюк 2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52120" y="1700808"/>
            <a:ext cx="2712344" cy="3600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pull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1993" fill="hold"/>
                                        <p:tgtEl>
                                          <p:spTgt spid="1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audio>
              <p:cMediaNode>
                <p:cTn id="4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633670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1115616" y="1700808"/>
            <a:ext cx="3384376" cy="504056"/>
            <a:chOff x="1115616" y="1700808"/>
            <a:chExt cx="3384376" cy="50405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o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k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203848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r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63589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06794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l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1115616" y="2708920"/>
            <a:ext cx="2520280" cy="504056"/>
            <a:chOff x="1115616" y="1700808"/>
            <a:chExt cx="2520280" cy="504056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t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u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r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k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203848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y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115616" y="2204864"/>
            <a:ext cx="2520280" cy="504056"/>
            <a:chOff x="1115616" y="1700808"/>
            <a:chExt cx="2520280" cy="50405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d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o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n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k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203848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y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1115616" y="3212976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547664" y="3212976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907704" y="3212976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339752" y="3212976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771800" y="3212976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67544" y="1700808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34" name="Прямая со стрелкой 33"/>
          <p:cNvCxnSpPr>
            <a:stCxn id="33" idx="3"/>
          </p:cNvCxnSpPr>
          <p:nvPr/>
        </p:nvCxnSpPr>
        <p:spPr>
          <a:xfrm>
            <a:off x="827584" y="195283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467544" y="2204864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67544" y="2708920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67544" y="3212976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4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67544" y="3717032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67544" y="4221088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67544" y="4725144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7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41" name="Прямая со стрелкой 40"/>
          <p:cNvCxnSpPr>
            <a:stCxn id="35" idx="3"/>
            <a:endCxn id="20" idx="1"/>
          </p:cNvCxnSpPr>
          <p:nvPr/>
        </p:nvCxnSpPr>
        <p:spPr>
          <a:xfrm>
            <a:off x="827584" y="245689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36" idx="3"/>
            <a:endCxn id="13" idx="1"/>
          </p:cNvCxnSpPr>
          <p:nvPr/>
        </p:nvCxnSpPr>
        <p:spPr>
          <a:xfrm>
            <a:off x="827584" y="296094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467544" y="5229200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8</a:t>
            </a:r>
            <a:endParaRPr lang="ru-RU" sz="2800" dirty="0">
              <a:solidFill>
                <a:schemeClr val="tx1"/>
              </a:solidFill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1115616" y="3717032"/>
            <a:ext cx="2088232" cy="504056"/>
            <a:chOff x="1115616" y="1700808"/>
            <a:chExt cx="2088232" cy="504056"/>
          </a:xfrm>
        </p:grpSpPr>
        <p:sp>
          <p:nvSpPr>
            <p:cNvPr id="45" name="Прямоугольник 44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1115616" y="4221088"/>
            <a:ext cx="1656184" cy="504056"/>
            <a:chOff x="1115616" y="1700808"/>
            <a:chExt cx="1656184" cy="504056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1115616" y="4725144"/>
            <a:ext cx="1224136" cy="504056"/>
            <a:chOff x="1115616" y="1700808"/>
            <a:chExt cx="1224136" cy="504056"/>
          </a:xfrm>
        </p:grpSpPr>
        <p:sp>
          <p:nvSpPr>
            <p:cNvPr id="59" name="Прямоугольник 58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1115616" y="5229200"/>
            <a:ext cx="1224136" cy="504056"/>
            <a:chOff x="1115616" y="1700808"/>
            <a:chExt cx="1224136" cy="504056"/>
          </a:xfrm>
        </p:grpSpPr>
        <p:sp>
          <p:nvSpPr>
            <p:cNvPr id="66" name="Прямоугольник 65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7" name="Прямоугольник 86"/>
          <p:cNvSpPr/>
          <p:nvPr/>
        </p:nvSpPr>
        <p:spPr>
          <a:xfrm>
            <a:off x="467544" y="5229200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8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88" name="Прямая со стрелкой 87"/>
          <p:cNvCxnSpPr/>
          <p:nvPr/>
        </p:nvCxnSpPr>
        <p:spPr>
          <a:xfrm>
            <a:off x="827584" y="346500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827584" y="393305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>
            <a:off x="827584" y="443711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>
            <a:off x="827584" y="501317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>
            <a:off x="827584" y="544522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Группа 58"/>
          <p:cNvGrpSpPr/>
          <p:nvPr/>
        </p:nvGrpSpPr>
        <p:grpSpPr>
          <a:xfrm>
            <a:off x="1115616" y="5733256"/>
            <a:ext cx="1224136" cy="504056"/>
            <a:chOff x="1115616" y="1700808"/>
            <a:chExt cx="1224136" cy="504056"/>
          </a:xfrm>
        </p:grpSpPr>
        <p:sp>
          <p:nvSpPr>
            <p:cNvPr id="97" name="Прямоугольник 96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0" name="Прямоугольник 99"/>
          <p:cNvSpPr/>
          <p:nvPr/>
        </p:nvSpPr>
        <p:spPr>
          <a:xfrm>
            <a:off x="467544" y="5733256"/>
            <a:ext cx="36004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9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3184386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3668980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4072809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4557404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5041998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5445827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5930421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6415015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6818844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7303439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7788033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8191862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2699792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3184386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3668980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4072809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4557404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5041998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5445827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5930421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6415015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6818844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7303439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7788033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8191862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2699792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8" name="Блок-схема: узел 137">
            <a:hlinkClick r:id="" action="ppaction://hlinkshowjump?jump=nextslide"/>
          </p:cNvPr>
          <p:cNvSpPr/>
          <p:nvPr/>
        </p:nvSpPr>
        <p:spPr>
          <a:xfrm>
            <a:off x="7596336" y="476672"/>
            <a:ext cx="1152128" cy="504056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далее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9" name="Прямая со стрелкой 138"/>
          <p:cNvCxnSpPr/>
          <p:nvPr/>
        </p:nvCxnSpPr>
        <p:spPr>
          <a:xfrm>
            <a:off x="827584" y="602128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Прямоугольник 120"/>
          <p:cNvSpPr/>
          <p:nvPr/>
        </p:nvSpPr>
        <p:spPr>
          <a:xfrm>
            <a:off x="1403648" y="404664"/>
            <a:ext cx="5904656" cy="936104"/>
          </a:xfrm>
          <a:prstGeom prst="rect">
            <a:avLst/>
          </a:prstGeo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Listen and print the bird’s or the animal’s name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3" name="43.wav">
            <a:hlinkClick r:id="" action="ppaction://media"/>
          </p:cNvPr>
          <p:cNvPicPr>
            <a:picLocks noRot="1" noChangeAspect="1"/>
          </p:cNvPicPr>
          <p:nvPr>
            <a:wavAudioFile r:embed="rId1" name="43.wav"/>
          </p:nvPr>
        </p:nvPicPr>
        <p:blipFill>
          <a:blip r:embed="rId3" cstate="print"/>
          <a:stretch>
            <a:fillRect/>
          </a:stretch>
        </p:blipFill>
        <p:spPr>
          <a:xfrm>
            <a:off x="6228184" y="2348880"/>
            <a:ext cx="656456" cy="656456"/>
          </a:xfrm>
          <a:prstGeom prst="rect">
            <a:avLst/>
          </a:prstGeom>
        </p:spPr>
      </p:pic>
      <p:pic>
        <p:nvPicPr>
          <p:cNvPr id="105" name="Picture 6" descr="C:\Users\днс\Downloads\ферма\м объём\лош бурая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1628800"/>
            <a:ext cx="3237104" cy="3081210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pull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0" dur="2415" fill="hold"/>
                                        <p:tgtEl>
                                          <p:spTgt spid="1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audio>
              <p:cMediaNode>
                <p:cTn id="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700808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3" name="Прямая со стрелкой 2"/>
          <p:cNvCxnSpPr>
            <a:stCxn id="2" idx="3"/>
          </p:cNvCxnSpPr>
          <p:nvPr/>
        </p:nvCxnSpPr>
        <p:spPr>
          <a:xfrm>
            <a:off x="827584" y="195283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467544" y="2204864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708920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212976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4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717032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221088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725144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7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>
            <a:stCxn id="4" idx="3"/>
            <a:endCxn id="23" idx="1"/>
          </p:cNvCxnSpPr>
          <p:nvPr/>
        </p:nvCxnSpPr>
        <p:spPr>
          <a:xfrm>
            <a:off x="827584" y="245689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3"/>
            <a:endCxn id="30" idx="1"/>
          </p:cNvCxnSpPr>
          <p:nvPr/>
        </p:nvCxnSpPr>
        <p:spPr>
          <a:xfrm>
            <a:off x="827584" y="296094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67544" y="5229200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8</a:t>
            </a:r>
            <a:endParaRPr lang="ru-RU" sz="2800" dirty="0">
              <a:solidFill>
                <a:schemeClr val="tx1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115616" y="1700808"/>
            <a:ext cx="3384376" cy="504056"/>
            <a:chOff x="1115616" y="1700808"/>
            <a:chExt cx="3384376" cy="50405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o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k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203848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r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63589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06794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l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1115616" y="2204864"/>
            <a:ext cx="2520280" cy="504056"/>
            <a:chOff x="1115616" y="1700808"/>
            <a:chExt cx="2520280" cy="504056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d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o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n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k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3203848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y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1115616" y="2708920"/>
            <a:ext cx="2520280" cy="504056"/>
            <a:chOff x="1115616" y="1700808"/>
            <a:chExt cx="2520280" cy="504056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t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u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r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k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203848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y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1115616" y="3212976"/>
            <a:ext cx="2088232" cy="504056"/>
            <a:chOff x="1115616" y="1700808"/>
            <a:chExt cx="2088232" cy="504056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h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o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r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s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43" name="Прямоугольник 42"/>
          <p:cNvSpPr/>
          <p:nvPr/>
        </p:nvSpPr>
        <p:spPr>
          <a:xfrm>
            <a:off x="1115616" y="3717032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547664" y="3717032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907704" y="3717032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2339752" y="3717032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771800" y="3717032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48" name="Группа 47"/>
          <p:cNvGrpSpPr/>
          <p:nvPr/>
        </p:nvGrpSpPr>
        <p:grpSpPr>
          <a:xfrm>
            <a:off x="1115616" y="4221088"/>
            <a:ext cx="1656184" cy="504056"/>
            <a:chOff x="1115616" y="1700808"/>
            <a:chExt cx="1656184" cy="504056"/>
          </a:xfrm>
        </p:grpSpPr>
        <p:sp>
          <p:nvSpPr>
            <p:cNvPr id="49" name="Прямоугольник 48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1115616" y="4725144"/>
            <a:ext cx="1224136" cy="504056"/>
            <a:chOff x="1115616" y="1700808"/>
            <a:chExt cx="1224136" cy="504056"/>
          </a:xfrm>
        </p:grpSpPr>
        <p:sp>
          <p:nvSpPr>
            <p:cNvPr id="55" name="Прямоугольник 54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1115616" y="5229200"/>
            <a:ext cx="1224136" cy="504056"/>
            <a:chOff x="1115616" y="1700808"/>
            <a:chExt cx="1224136" cy="504056"/>
          </a:xfrm>
        </p:grpSpPr>
        <p:sp>
          <p:nvSpPr>
            <p:cNvPr id="61" name="Прямоугольник 60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7" name="Прямоугольник 66"/>
          <p:cNvSpPr/>
          <p:nvPr/>
        </p:nvSpPr>
        <p:spPr>
          <a:xfrm>
            <a:off x="467544" y="5229200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8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68" name="Прямая со стрелкой 67"/>
          <p:cNvCxnSpPr/>
          <p:nvPr/>
        </p:nvCxnSpPr>
        <p:spPr>
          <a:xfrm>
            <a:off x="827584" y="346500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827584" y="393305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827584" y="443711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827584" y="501317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827584" y="544522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251520" y="260648"/>
            <a:ext cx="8640960" cy="633670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7" name="Группа 58"/>
          <p:cNvGrpSpPr/>
          <p:nvPr/>
        </p:nvGrpSpPr>
        <p:grpSpPr>
          <a:xfrm>
            <a:off x="1115616" y="5733256"/>
            <a:ext cx="1224136" cy="504056"/>
            <a:chOff x="1115616" y="1700808"/>
            <a:chExt cx="1224136" cy="504056"/>
          </a:xfrm>
        </p:grpSpPr>
        <p:sp>
          <p:nvSpPr>
            <p:cNvPr id="78" name="Прямоугольник 77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1" name="Прямоугольник 80"/>
          <p:cNvSpPr/>
          <p:nvPr/>
        </p:nvSpPr>
        <p:spPr>
          <a:xfrm>
            <a:off x="467544" y="5733256"/>
            <a:ext cx="36004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9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3184386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3668980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4072809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4557404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5041998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5445827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5930421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6415015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6818844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7303439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7788033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8191862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2699792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3184386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3668980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4072809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4557404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5041998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5445827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5930421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6415015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6818844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7303439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7788033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8191862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2699792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9" name="Блок-схема: узел 118">
            <a:hlinkClick r:id="" action="ppaction://hlinkshowjump?jump=nextslide"/>
          </p:cNvPr>
          <p:cNvSpPr/>
          <p:nvPr/>
        </p:nvSpPr>
        <p:spPr>
          <a:xfrm>
            <a:off x="7596336" y="476672"/>
            <a:ext cx="1152128" cy="504056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далее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20" name="Прямая со стрелкой 119"/>
          <p:cNvCxnSpPr/>
          <p:nvPr/>
        </p:nvCxnSpPr>
        <p:spPr>
          <a:xfrm>
            <a:off x="827584" y="602128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6" name="AutoShape 2" descr="http://rada-baby.ru/products_thumb/animals-collection02-kopiya-2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1403648" y="404664"/>
            <a:ext cx="5904656" cy="936104"/>
          </a:xfrm>
          <a:prstGeom prst="rect">
            <a:avLst/>
          </a:prstGeo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Listen and print the bird’s or the animal’s name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4" name="baa1.wav">
            <a:hlinkClick r:id="" action="ppaction://media"/>
          </p:cNvPr>
          <p:cNvPicPr>
            <a:picLocks noRot="1" noChangeAspect="1"/>
          </p:cNvPicPr>
          <p:nvPr>
            <a:wavAudioFile r:embed="rId1" name="baa1.wav"/>
          </p:nvPr>
        </p:nvPicPr>
        <p:blipFill>
          <a:blip r:embed="rId3" cstate="print"/>
          <a:stretch>
            <a:fillRect/>
          </a:stretch>
        </p:blipFill>
        <p:spPr>
          <a:xfrm>
            <a:off x="6516216" y="2348880"/>
            <a:ext cx="720080" cy="720080"/>
          </a:xfrm>
          <a:prstGeom prst="rect">
            <a:avLst/>
          </a:prstGeom>
        </p:spPr>
      </p:pic>
      <p:pic>
        <p:nvPicPr>
          <p:cNvPr id="105" name="Рисунок 104" descr="овечка - копи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24697" y="1916832"/>
            <a:ext cx="3019712" cy="30963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pull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1154" fill="hold"/>
                                        <p:tgtEl>
                                          <p:spTgt spid="1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700808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3" name="Прямая со стрелкой 2"/>
          <p:cNvCxnSpPr>
            <a:stCxn id="2" idx="3"/>
          </p:cNvCxnSpPr>
          <p:nvPr/>
        </p:nvCxnSpPr>
        <p:spPr>
          <a:xfrm>
            <a:off x="827584" y="195283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467544" y="2204864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708920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212976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4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717032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221088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725144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7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>
            <a:stCxn id="4" idx="3"/>
            <a:endCxn id="23" idx="1"/>
          </p:cNvCxnSpPr>
          <p:nvPr/>
        </p:nvCxnSpPr>
        <p:spPr>
          <a:xfrm>
            <a:off x="827584" y="245689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3"/>
            <a:endCxn id="30" idx="1"/>
          </p:cNvCxnSpPr>
          <p:nvPr/>
        </p:nvCxnSpPr>
        <p:spPr>
          <a:xfrm>
            <a:off x="827584" y="296094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67544" y="5229200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8</a:t>
            </a:r>
            <a:endParaRPr lang="ru-RU" sz="2800" dirty="0">
              <a:solidFill>
                <a:schemeClr val="tx1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115616" y="1700808"/>
            <a:ext cx="3384376" cy="504056"/>
            <a:chOff x="1115616" y="1700808"/>
            <a:chExt cx="3384376" cy="50405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o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k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203848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r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63589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06794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l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1115616" y="2204864"/>
            <a:ext cx="2520280" cy="504056"/>
            <a:chOff x="1115616" y="1700808"/>
            <a:chExt cx="2520280" cy="504056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d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o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n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k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3203848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y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1115616" y="2708920"/>
            <a:ext cx="2520280" cy="504056"/>
            <a:chOff x="1115616" y="1700808"/>
            <a:chExt cx="2520280" cy="504056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t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u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r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k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203848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y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1115616" y="3212976"/>
            <a:ext cx="2088232" cy="504056"/>
            <a:chOff x="1115616" y="1700808"/>
            <a:chExt cx="2088232" cy="504056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h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o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r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s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1115616" y="3717032"/>
            <a:ext cx="2088232" cy="504056"/>
            <a:chOff x="1115616" y="1700808"/>
            <a:chExt cx="2088232" cy="504056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s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h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p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49" name="Прямоугольник 48"/>
          <p:cNvSpPr/>
          <p:nvPr/>
        </p:nvSpPr>
        <p:spPr>
          <a:xfrm>
            <a:off x="1115616" y="4221088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547664" y="4221088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907704" y="4221088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339752" y="4221088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54" name="Группа 53"/>
          <p:cNvGrpSpPr/>
          <p:nvPr/>
        </p:nvGrpSpPr>
        <p:grpSpPr>
          <a:xfrm>
            <a:off x="1115616" y="4725144"/>
            <a:ext cx="1224136" cy="504056"/>
            <a:chOff x="1115616" y="1700808"/>
            <a:chExt cx="1224136" cy="504056"/>
          </a:xfrm>
        </p:grpSpPr>
        <p:sp>
          <p:nvSpPr>
            <p:cNvPr id="55" name="Прямоугольник 54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1115616" y="5229200"/>
            <a:ext cx="1224136" cy="504056"/>
            <a:chOff x="1115616" y="1700808"/>
            <a:chExt cx="1224136" cy="504056"/>
          </a:xfrm>
        </p:grpSpPr>
        <p:sp>
          <p:nvSpPr>
            <p:cNvPr id="61" name="Прямоугольник 60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7" name="Прямоугольник 66"/>
          <p:cNvSpPr/>
          <p:nvPr/>
        </p:nvSpPr>
        <p:spPr>
          <a:xfrm>
            <a:off x="467544" y="5229200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8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68" name="Прямая со стрелкой 67"/>
          <p:cNvCxnSpPr/>
          <p:nvPr/>
        </p:nvCxnSpPr>
        <p:spPr>
          <a:xfrm>
            <a:off x="827584" y="346500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827584" y="393305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827584" y="443711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827584" y="501317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827584" y="544522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251520" y="260648"/>
            <a:ext cx="8640960" cy="633670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8" name="Группа 58"/>
          <p:cNvGrpSpPr/>
          <p:nvPr/>
        </p:nvGrpSpPr>
        <p:grpSpPr>
          <a:xfrm>
            <a:off x="1115616" y="5733256"/>
            <a:ext cx="1224136" cy="504056"/>
            <a:chOff x="1115616" y="1700808"/>
            <a:chExt cx="1224136" cy="504056"/>
          </a:xfrm>
        </p:grpSpPr>
        <p:sp>
          <p:nvSpPr>
            <p:cNvPr id="79" name="Прямоугольник 78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2" name="Прямоугольник 81"/>
          <p:cNvSpPr/>
          <p:nvPr/>
        </p:nvSpPr>
        <p:spPr>
          <a:xfrm>
            <a:off x="467544" y="5733256"/>
            <a:ext cx="36004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9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3184386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3668980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4072809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4557404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5041998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5445827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5930421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6415015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6818844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7303439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7788033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8191862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699792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3184386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3668980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4072809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4557404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5041998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445827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5930421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6415015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6818844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7303439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7788033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8191862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2699792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0" name="Блок-схема: узел 119">
            <a:hlinkClick r:id="" action="ppaction://hlinkshowjump?jump=nextslide"/>
          </p:cNvPr>
          <p:cNvSpPr/>
          <p:nvPr/>
        </p:nvSpPr>
        <p:spPr>
          <a:xfrm>
            <a:off x="7596336" y="476672"/>
            <a:ext cx="1152128" cy="504056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далее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21" name="Прямая со стрелкой 120"/>
          <p:cNvCxnSpPr/>
          <p:nvPr/>
        </p:nvCxnSpPr>
        <p:spPr>
          <a:xfrm>
            <a:off x="827584" y="602128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Прямоугольник 105"/>
          <p:cNvSpPr/>
          <p:nvPr/>
        </p:nvSpPr>
        <p:spPr>
          <a:xfrm>
            <a:off x="1403648" y="404664"/>
            <a:ext cx="5904656" cy="936104"/>
          </a:xfrm>
          <a:prstGeom prst="rect">
            <a:avLst/>
          </a:prstGeo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Listen and print the bird’s or the animal’s name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3" name="утка (2).wav">
            <a:hlinkClick r:id="" action="ppaction://media"/>
          </p:cNvPr>
          <p:cNvPicPr>
            <a:picLocks noRot="1" noChangeAspect="1"/>
          </p:cNvPicPr>
          <p:nvPr>
            <a:wavAudioFile r:embed="rId1" name="утка (2).wav"/>
          </p:nvPr>
        </p:nvPicPr>
        <p:blipFill>
          <a:blip r:embed="rId3" cstate="print"/>
          <a:stretch>
            <a:fillRect/>
          </a:stretch>
        </p:blipFill>
        <p:spPr>
          <a:xfrm>
            <a:off x="6804248" y="2276872"/>
            <a:ext cx="584448" cy="584448"/>
          </a:xfrm>
          <a:prstGeom prst="rect">
            <a:avLst/>
          </a:prstGeom>
        </p:spPr>
      </p:pic>
      <p:pic>
        <p:nvPicPr>
          <p:cNvPr id="105" name="Рисунок 104" descr="дак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1772816"/>
            <a:ext cx="2736304" cy="324036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noFill/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Click="0">
    <p:pull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1200" fill="hold"/>
                                        <p:tgtEl>
                                          <p:spTgt spid="1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audio>
              <p:cMediaNode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3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700808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3" name="Прямая со стрелкой 2"/>
          <p:cNvCxnSpPr>
            <a:stCxn id="2" idx="3"/>
          </p:cNvCxnSpPr>
          <p:nvPr/>
        </p:nvCxnSpPr>
        <p:spPr>
          <a:xfrm>
            <a:off x="827584" y="195283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467544" y="2204864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708920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212976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4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3717032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4221088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725144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7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>
            <a:stCxn id="4" idx="3"/>
            <a:endCxn id="23" idx="1"/>
          </p:cNvCxnSpPr>
          <p:nvPr/>
        </p:nvCxnSpPr>
        <p:spPr>
          <a:xfrm>
            <a:off x="827584" y="245689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3"/>
            <a:endCxn id="30" idx="1"/>
          </p:cNvCxnSpPr>
          <p:nvPr/>
        </p:nvCxnSpPr>
        <p:spPr>
          <a:xfrm>
            <a:off x="827584" y="296094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67544" y="5229200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8</a:t>
            </a:r>
            <a:endParaRPr lang="ru-RU" sz="2800" dirty="0">
              <a:solidFill>
                <a:schemeClr val="tx1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115616" y="1700808"/>
            <a:ext cx="3384376" cy="504056"/>
            <a:chOff x="1115616" y="1700808"/>
            <a:chExt cx="3384376" cy="50405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o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k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203848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r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63589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06794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l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1115616" y="2204864"/>
            <a:ext cx="2520280" cy="504056"/>
            <a:chOff x="1115616" y="1700808"/>
            <a:chExt cx="2520280" cy="504056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d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o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n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k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3203848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y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1115616" y="2708920"/>
            <a:ext cx="2520280" cy="504056"/>
            <a:chOff x="1115616" y="1700808"/>
            <a:chExt cx="2520280" cy="504056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t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u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r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k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203848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y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1115616" y="3212976"/>
            <a:ext cx="2088232" cy="504056"/>
            <a:chOff x="1115616" y="1700808"/>
            <a:chExt cx="2088232" cy="504056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h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o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r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s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1115616" y="3717032"/>
            <a:ext cx="2088232" cy="504056"/>
            <a:chOff x="1115616" y="1700808"/>
            <a:chExt cx="2088232" cy="504056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s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h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e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2771800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p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1115616" y="4221088"/>
            <a:ext cx="1656184" cy="504056"/>
            <a:chOff x="1115616" y="1700808"/>
            <a:chExt cx="1656184" cy="504056"/>
          </a:xfrm>
        </p:grpSpPr>
        <p:sp>
          <p:nvSpPr>
            <p:cNvPr id="49" name="Прямоугольник 48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d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u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c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2339752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k</a:t>
              </a:r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54" name="Прямоугольник 53"/>
          <p:cNvSpPr/>
          <p:nvPr/>
        </p:nvSpPr>
        <p:spPr>
          <a:xfrm>
            <a:off x="1115616" y="4725144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547664" y="4725144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907704" y="4725144"/>
            <a:ext cx="432048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59" name="Группа 58"/>
          <p:cNvGrpSpPr/>
          <p:nvPr/>
        </p:nvGrpSpPr>
        <p:grpSpPr>
          <a:xfrm>
            <a:off x="1115616" y="5229200"/>
            <a:ext cx="1224136" cy="504056"/>
            <a:chOff x="1115616" y="1700808"/>
            <a:chExt cx="1224136" cy="504056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66" name="Прямоугольник 65"/>
          <p:cNvSpPr/>
          <p:nvPr/>
        </p:nvSpPr>
        <p:spPr>
          <a:xfrm>
            <a:off x="467544" y="5229200"/>
            <a:ext cx="360040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8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67" name="Прямая со стрелкой 66"/>
          <p:cNvCxnSpPr/>
          <p:nvPr/>
        </p:nvCxnSpPr>
        <p:spPr>
          <a:xfrm>
            <a:off x="827584" y="346500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827584" y="393305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827584" y="443711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827584" y="501317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827584" y="544522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рямоугольник 74"/>
          <p:cNvSpPr/>
          <p:nvPr/>
        </p:nvSpPr>
        <p:spPr>
          <a:xfrm>
            <a:off x="251520" y="260648"/>
            <a:ext cx="8640960" cy="6336704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7" name="Группа 58"/>
          <p:cNvGrpSpPr/>
          <p:nvPr/>
        </p:nvGrpSpPr>
        <p:grpSpPr>
          <a:xfrm>
            <a:off x="1115616" y="5733256"/>
            <a:ext cx="1224136" cy="504056"/>
            <a:chOff x="1115616" y="1700808"/>
            <a:chExt cx="1224136" cy="504056"/>
          </a:xfrm>
        </p:grpSpPr>
        <p:sp>
          <p:nvSpPr>
            <p:cNvPr id="78" name="Прямоугольник 77"/>
            <p:cNvSpPr/>
            <p:nvPr/>
          </p:nvSpPr>
          <p:spPr>
            <a:xfrm>
              <a:off x="1115616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154766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1907704" y="1700808"/>
              <a:ext cx="43204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1" name="Прямоугольник 80"/>
          <p:cNvSpPr/>
          <p:nvPr/>
        </p:nvSpPr>
        <p:spPr>
          <a:xfrm>
            <a:off x="467544" y="5733256"/>
            <a:ext cx="36004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9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3184386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3635896" y="5229200"/>
            <a:ext cx="432048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4067944" y="5229200"/>
            <a:ext cx="504056" cy="576064"/>
          </a:xfrm>
          <a:prstGeom prst="rect">
            <a:avLst/>
          </a:prstGeom>
          <a:solidFill>
            <a:srgbClr val="FF9900"/>
          </a:solidFill>
          <a:ln w="28575"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4557404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5041998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5445827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5930421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6415015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6818844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7303439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7788033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8191862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2699792" y="5229200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3184386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3668980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4072809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4557404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5041998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5445827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5930421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6415015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6818844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7303439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7788033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8191862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2699792" y="5805264"/>
            <a:ext cx="484594" cy="576064"/>
          </a:xfrm>
          <a:prstGeom prst="rect">
            <a:avLst/>
          </a:prstGeom>
          <a:solidFill>
            <a:srgbClr val="FF99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endParaRPr lang="ru-RU" sz="28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9" name="Блок-схема: узел 118">
            <a:hlinkClick r:id="" action="ppaction://hlinkshowjump?jump=nextslide"/>
          </p:cNvPr>
          <p:cNvSpPr/>
          <p:nvPr/>
        </p:nvSpPr>
        <p:spPr>
          <a:xfrm>
            <a:off x="7596336" y="476672"/>
            <a:ext cx="1152128" cy="504056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далее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22" name="Прямая со стрелкой 121"/>
          <p:cNvCxnSpPr/>
          <p:nvPr/>
        </p:nvCxnSpPr>
        <p:spPr>
          <a:xfrm>
            <a:off x="827584" y="602128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Прямоугольник 104"/>
          <p:cNvSpPr/>
          <p:nvPr/>
        </p:nvSpPr>
        <p:spPr>
          <a:xfrm>
            <a:off x="1403648" y="404664"/>
            <a:ext cx="5904656" cy="936104"/>
          </a:xfrm>
          <a:prstGeom prst="rect">
            <a:avLst/>
          </a:prstGeo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Listen and print the bird’s or the animal’s name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3" name="bark.wav">
            <a:hlinkClick r:id="" action="ppaction://media"/>
          </p:cNvPr>
          <p:cNvPicPr>
            <a:picLocks noRot="1" noChangeAspect="1"/>
          </p:cNvPicPr>
          <p:nvPr>
            <a:wavAudioFile r:embed="rId1" name="bark.wav"/>
          </p:nvPr>
        </p:nvPicPr>
        <p:blipFill>
          <a:blip r:embed="rId3" cstate="print"/>
          <a:stretch>
            <a:fillRect/>
          </a:stretch>
        </p:blipFill>
        <p:spPr>
          <a:xfrm>
            <a:off x="6588224" y="2204864"/>
            <a:ext cx="728464" cy="728464"/>
          </a:xfrm>
          <a:prstGeom prst="rect">
            <a:avLst/>
          </a:prstGeom>
        </p:spPr>
      </p:pic>
      <p:pic>
        <p:nvPicPr>
          <p:cNvPr id="2050" name="Picture 2" descr="C:\Users\днс\Downloads\рыжий щен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CF9"/>
              </a:clrFrom>
              <a:clrTo>
                <a:srgbClr val="FFFC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1700808"/>
            <a:ext cx="3240360" cy="3240360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pull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697" fill="hold"/>
                                        <p:tgtEl>
                                          <p:spTgt spid="1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770</Words>
  <Application>Microsoft Office PowerPoint</Application>
  <PresentationFormat>Экран (4:3)</PresentationFormat>
  <Paragraphs>620</Paragraphs>
  <Slides>12</Slides>
  <Notes>0</Notes>
  <HiddenSlides>1</HiddenSlides>
  <MMClips>9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Животные</dc:title>
  <dc:creator>надежда</dc:creator>
  <cp:lastModifiedBy>надежда</cp:lastModifiedBy>
  <cp:revision>88</cp:revision>
  <dcterms:created xsi:type="dcterms:W3CDTF">2013-04-13T07:01:15Z</dcterms:created>
  <dcterms:modified xsi:type="dcterms:W3CDTF">2013-04-16T12:36:26Z</dcterms:modified>
</cp:coreProperties>
</file>