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60648"/>
            <a:ext cx="8388424" cy="5904656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i="1" dirty="0" smtClean="0">
                <a:solidFill>
                  <a:schemeClr val="bg1">
                    <a:lumMod val="95000"/>
                  </a:schemeClr>
                </a:solidFill>
              </a:rPr>
              <a:t>МОУ «СОШ №2 р. п. Сенной </a:t>
            </a:r>
          </a:p>
          <a:p>
            <a:r>
              <a:rPr lang="ru-RU" sz="2800" b="1" i="1" dirty="0" smtClean="0">
                <a:solidFill>
                  <a:schemeClr val="bg1">
                    <a:lumMod val="95000"/>
                  </a:schemeClr>
                </a:solidFill>
              </a:rPr>
              <a:t>Вольского района Саратовской области»</a:t>
            </a:r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pPr algn="l"/>
            <a:r>
              <a:rPr lang="ru-RU" i="1" dirty="0" smtClean="0">
                <a:solidFill>
                  <a:srgbClr val="002060"/>
                </a:solidFill>
              </a:rPr>
              <a:t>Работа </a:t>
            </a:r>
            <a:r>
              <a:rPr lang="ru-RU" i="1" smtClean="0">
                <a:solidFill>
                  <a:srgbClr val="002060"/>
                </a:solidFill>
              </a:rPr>
              <a:t>ученицы </a:t>
            </a:r>
            <a:r>
              <a:rPr lang="ru-RU" i="1" smtClean="0">
                <a:solidFill>
                  <a:srgbClr val="002060"/>
                </a:solidFill>
              </a:rPr>
              <a:t>4 </a:t>
            </a:r>
            <a:r>
              <a:rPr lang="ru-RU" i="1" dirty="0" smtClean="0">
                <a:solidFill>
                  <a:srgbClr val="002060"/>
                </a:solidFill>
              </a:rPr>
              <a:t>«А» класса Фроловой Анфисы</a:t>
            </a:r>
          </a:p>
          <a:p>
            <a:pPr algn="l"/>
            <a:r>
              <a:rPr lang="ru-RU" i="1" dirty="0" smtClean="0">
                <a:solidFill>
                  <a:srgbClr val="002060"/>
                </a:solidFill>
              </a:rPr>
              <a:t>Фотоконкурс </a:t>
            </a:r>
          </a:p>
          <a:p>
            <a:pPr algn="l"/>
            <a:r>
              <a:rPr lang="ru-RU" i="1" dirty="0" smtClean="0">
                <a:solidFill>
                  <a:srgbClr val="002060"/>
                </a:solidFill>
              </a:rPr>
              <a:t>«Мир вокруг нас»</a:t>
            </a:r>
          </a:p>
          <a:p>
            <a:pPr algn="l"/>
            <a:r>
              <a:rPr lang="ru-RU" i="1" dirty="0" smtClean="0">
                <a:solidFill>
                  <a:srgbClr val="002060"/>
                </a:solidFill>
              </a:rPr>
              <a:t>Тематика:</a:t>
            </a:r>
          </a:p>
          <a:p>
            <a:pPr algn="l">
              <a:buFontTx/>
              <a:buChar char="-"/>
            </a:pPr>
            <a:r>
              <a:rPr lang="ru-RU" i="1" dirty="0" smtClean="0">
                <a:solidFill>
                  <a:srgbClr val="002060"/>
                </a:solidFill>
              </a:rPr>
              <a:t>Как прекрасен этот мир</a:t>
            </a:r>
          </a:p>
          <a:p>
            <a:pPr algn="l"/>
            <a:r>
              <a:rPr lang="ru-RU" i="1" dirty="0" smtClean="0">
                <a:solidFill>
                  <a:srgbClr val="002060"/>
                </a:solidFill>
              </a:rPr>
              <a:t>Номинация:</a:t>
            </a:r>
          </a:p>
          <a:p>
            <a:pPr algn="l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Архитектура</a:t>
            </a:r>
          </a:p>
        </p:txBody>
      </p:sp>
      <p:pic>
        <p:nvPicPr>
          <p:cNvPr id="4" name="Рисунок 3" descr="78108286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2924944"/>
            <a:ext cx="3217342" cy="37211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лор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"/>
            <a:ext cx="5143499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азное что -то лишнее выкинуть 1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азное что -то лишнее выкинуть 4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52736"/>
            <a:ext cx="9144000" cy="43953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39</Words>
  <Application>Microsoft Office PowerPoint</Application>
  <PresentationFormat>Экран (4:3)</PresentationFormat>
  <Paragraphs>12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</cp:revision>
  <dcterms:created xsi:type="dcterms:W3CDTF">2012-02-14T11:20:31Z</dcterms:created>
  <dcterms:modified xsi:type="dcterms:W3CDTF">2012-10-15T12:48:06Z</dcterms:modified>
</cp:coreProperties>
</file>