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5" r:id="rId4"/>
    <p:sldId id="276" r:id="rId5"/>
    <p:sldId id="277" r:id="rId6"/>
    <p:sldId id="278" r:id="rId7"/>
    <p:sldId id="279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8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00" autoAdjust="0"/>
  </p:normalViewPr>
  <p:slideViewPr>
    <p:cSldViewPr>
      <p:cViewPr varScale="1">
        <p:scale>
          <a:sx n="56" d="100"/>
          <a:sy n="56" d="100"/>
        </p:scale>
        <p:origin x="-59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21E3F-8ED0-4B8F-BF35-B689A2D1FD6B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8A7A00-C8D7-4168-8F43-1B70D5266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21E3F-8ED0-4B8F-BF35-B689A2D1FD6B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8A7A00-C8D7-4168-8F43-1B70D5266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21E3F-8ED0-4B8F-BF35-B689A2D1FD6B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8A7A00-C8D7-4168-8F43-1B70D5266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21E3F-8ED0-4B8F-BF35-B689A2D1FD6B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8A7A00-C8D7-4168-8F43-1B70D5266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21E3F-8ED0-4B8F-BF35-B689A2D1FD6B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8A7A00-C8D7-4168-8F43-1B70D5266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21E3F-8ED0-4B8F-BF35-B689A2D1FD6B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8A7A00-C8D7-4168-8F43-1B70D5266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21E3F-8ED0-4B8F-BF35-B689A2D1FD6B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8A7A00-C8D7-4168-8F43-1B70D5266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21E3F-8ED0-4B8F-BF35-B689A2D1FD6B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8A7A00-C8D7-4168-8F43-1B70D5266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21E3F-8ED0-4B8F-BF35-B689A2D1FD6B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8A7A00-C8D7-4168-8F43-1B70D5266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21E3F-8ED0-4B8F-BF35-B689A2D1FD6B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8A7A00-C8D7-4168-8F43-1B70D5266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21E3F-8ED0-4B8F-BF35-B689A2D1FD6B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8A7A00-C8D7-4168-8F43-1B70D5266F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3E21E3F-8ED0-4B8F-BF35-B689A2D1FD6B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28A7A00-C8D7-4168-8F43-1B70D5266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ВИКТОРИНА</a:t>
            </a:r>
            <a:br>
              <a:rPr lang="ru-RU" dirty="0" smtClean="0"/>
            </a:br>
            <a:r>
              <a:rPr lang="ru-RU" dirty="0" smtClean="0"/>
              <a:t>по теме «Предметы»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5013176"/>
            <a:ext cx="7772400" cy="9144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Автор: Киселёва Дарья Олеговна</a:t>
            </a:r>
          </a:p>
          <a:p>
            <a:r>
              <a:rPr lang="ru-RU" dirty="0" smtClean="0"/>
              <a:t>Учитель информатики</a:t>
            </a:r>
          </a:p>
          <a:p>
            <a:r>
              <a:rPr lang="ru-RU" dirty="0" smtClean="0"/>
              <a:t>МБОУ «Школа № 25» г.Прокопьевск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183880" cy="1051560"/>
          </a:xfrm>
        </p:spPr>
        <p:txBody>
          <a:bodyPr/>
          <a:lstStyle/>
          <a:p>
            <a:pPr algn="ctr"/>
            <a:r>
              <a:rPr lang="ru-RU" sz="4000" dirty="0" smtClean="0"/>
              <a:t>Дай название</a:t>
            </a:r>
            <a:endParaRPr lang="ru-RU" sz="4000" b="1" dirty="0"/>
          </a:p>
        </p:txBody>
      </p:sp>
      <p:pic>
        <p:nvPicPr>
          <p:cNvPr id="3" name="Рисунок 2" descr="насек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1357298"/>
            <a:ext cx="2019300" cy="2019300"/>
          </a:xfrm>
          <a:prstGeom prst="rect">
            <a:avLst/>
          </a:prstGeom>
        </p:spPr>
      </p:pic>
      <p:pic>
        <p:nvPicPr>
          <p:cNvPr id="4" name="Рисунок 3" descr="насек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28926" y="2428868"/>
            <a:ext cx="2124075" cy="2162175"/>
          </a:xfrm>
          <a:prstGeom prst="rect">
            <a:avLst/>
          </a:prstGeom>
        </p:spPr>
      </p:pic>
      <p:pic>
        <p:nvPicPr>
          <p:cNvPr id="5" name="Рисунок 4" descr="насек4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5008" y="1428736"/>
            <a:ext cx="2143125" cy="2143125"/>
          </a:xfrm>
          <a:prstGeom prst="rect">
            <a:avLst/>
          </a:prstGeom>
        </p:spPr>
      </p:pic>
      <p:pic>
        <p:nvPicPr>
          <p:cNvPr id="6" name="Рисунок 5" descr="насек2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57752" y="4000504"/>
            <a:ext cx="2643206" cy="222269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051560"/>
          </a:xfrm>
        </p:spPr>
        <p:txBody>
          <a:bodyPr/>
          <a:lstStyle/>
          <a:p>
            <a:pPr algn="ctr"/>
            <a:r>
              <a:rPr lang="ru-RU" sz="4000" dirty="0" smtClean="0"/>
              <a:t>Дай название</a:t>
            </a:r>
            <a:endParaRPr lang="ru-RU" sz="4000" b="1" dirty="0"/>
          </a:p>
        </p:txBody>
      </p:sp>
      <p:pic>
        <p:nvPicPr>
          <p:cNvPr id="3" name="Рисунок 2" descr="расте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785926"/>
            <a:ext cx="2314575" cy="1981200"/>
          </a:xfrm>
          <a:prstGeom prst="rect">
            <a:avLst/>
          </a:prstGeom>
        </p:spPr>
      </p:pic>
      <p:pic>
        <p:nvPicPr>
          <p:cNvPr id="4" name="Рисунок 3" descr="раст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72264" y="928670"/>
            <a:ext cx="1847850" cy="2466975"/>
          </a:xfrm>
          <a:prstGeom prst="rect">
            <a:avLst/>
          </a:prstGeom>
        </p:spPr>
      </p:pic>
      <p:pic>
        <p:nvPicPr>
          <p:cNvPr id="5" name="Рисунок 4" descr="раст3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86182" y="1643050"/>
            <a:ext cx="1847850" cy="2466975"/>
          </a:xfrm>
          <a:prstGeom prst="rect">
            <a:avLst/>
          </a:prstGeom>
        </p:spPr>
      </p:pic>
      <p:pic>
        <p:nvPicPr>
          <p:cNvPr id="6" name="Рисунок 5" descr="расте2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85852" y="4214818"/>
            <a:ext cx="2466975" cy="1847850"/>
          </a:xfrm>
          <a:prstGeom prst="rect">
            <a:avLst/>
          </a:prstGeom>
        </p:spPr>
      </p:pic>
      <p:pic>
        <p:nvPicPr>
          <p:cNvPr id="7" name="Рисунок 6" descr="раст5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628" y="4429132"/>
            <a:ext cx="2928958" cy="176019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158272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МОЛОДЦЫ!</a:t>
            </a:r>
            <a:endParaRPr lang="ru-RU" sz="4000" b="1" dirty="0"/>
          </a:p>
        </p:txBody>
      </p:sp>
      <p:sp>
        <p:nvSpPr>
          <p:cNvPr id="3" name="Улыбающееся лицо 2"/>
          <p:cNvSpPr/>
          <p:nvPr/>
        </p:nvSpPr>
        <p:spPr>
          <a:xfrm>
            <a:off x="2500298" y="2143116"/>
            <a:ext cx="3643338" cy="371477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Состав предмета</a:t>
            </a:r>
            <a:endParaRPr lang="ru-RU" dirty="0"/>
          </a:p>
        </p:txBody>
      </p:sp>
      <p:pic>
        <p:nvPicPr>
          <p:cNvPr id="4" name="Содержимое 3" descr="дерево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5985" y="1754681"/>
            <a:ext cx="4643470" cy="3937663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Состав предмета</a:t>
            </a:r>
            <a:endParaRPr lang="ru-RU" dirty="0"/>
          </a:p>
        </p:txBody>
      </p:sp>
      <p:pic>
        <p:nvPicPr>
          <p:cNvPr id="6" name="Содержимое 5" descr="поезд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1571612"/>
            <a:ext cx="5479335" cy="4078602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Состав предмета</a:t>
            </a:r>
            <a:endParaRPr lang="ru-RU" dirty="0"/>
          </a:p>
        </p:txBody>
      </p:sp>
      <p:pic>
        <p:nvPicPr>
          <p:cNvPr id="6" name="Содержимое 5" descr="велосипед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714488"/>
            <a:ext cx="4913025" cy="3676844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158272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МОЛОДЦЫ!</a:t>
            </a:r>
            <a:endParaRPr lang="ru-RU" sz="4000" b="1" dirty="0"/>
          </a:p>
        </p:txBody>
      </p:sp>
      <p:sp>
        <p:nvSpPr>
          <p:cNvPr id="3" name="Улыбающееся лицо 2"/>
          <p:cNvSpPr/>
          <p:nvPr/>
        </p:nvSpPr>
        <p:spPr>
          <a:xfrm>
            <a:off x="2500298" y="2143116"/>
            <a:ext cx="3643338" cy="371477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60648"/>
            <a:ext cx="8136904" cy="629630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400" b="1" dirty="0" smtClean="0"/>
              <a:t>ЛЕТАЕТ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ПРЫГАЕТ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СОБИРАЕТ НЕКТАР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МОЕТ ЛАПКИ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ПАХНЕТ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бабочка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556792"/>
            <a:ext cx="3600400" cy="4530840"/>
          </a:xfrm>
        </p:spPr>
      </p:pic>
      <p:sp>
        <p:nvSpPr>
          <p:cNvPr id="6" name="Содержимое 5"/>
          <p:cNvSpPr txBox="1">
            <a:spLocks/>
          </p:cNvSpPr>
          <p:nvPr/>
        </p:nvSpPr>
        <p:spPr>
          <a:xfrm>
            <a:off x="755576" y="476672"/>
            <a:ext cx="7344816" cy="100811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indent="-265176" algn="ctr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ru-RU" sz="4400" b="1" dirty="0" smtClean="0">
                <a:solidFill>
                  <a:schemeClr val="accent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Лишнее действие</a:t>
            </a:r>
          </a:p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400" b="1" dirty="0" smtClean="0"/>
              <a:t> ЕЗДИТ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ЛОМАЕТСЯ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ЗАМЕРЗАЕТ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СТОИТ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ХОДИТ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755576" y="476672"/>
            <a:ext cx="7344816" cy="1008112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ct val="0"/>
              </a:spcBef>
              <a:buClrTx/>
              <a:buSzTx/>
              <a:buNone/>
              <a:defRPr/>
            </a:pPr>
            <a:r>
              <a:rPr lang="ru-RU" sz="4400" b="1" dirty="0" smtClean="0">
                <a:solidFill>
                  <a:schemeClr val="accent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Лишнее действие</a:t>
            </a:r>
            <a:endParaRPr lang="ru-RU" sz="4400" b="1" dirty="0">
              <a:solidFill>
                <a:schemeClr val="accent1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pic>
        <p:nvPicPr>
          <p:cNvPr id="7" name="Содержимое 6" descr="машина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4554" y="1711553"/>
            <a:ext cx="4469494" cy="336052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5076056" y="1447802"/>
            <a:ext cx="3434591" cy="4206112"/>
          </a:xfrm>
        </p:spPr>
        <p:txBody>
          <a:bodyPr>
            <a:normAutofit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400" b="1" dirty="0" smtClean="0"/>
              <a:t>ДЫШИТ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ПРЫГАЕТ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ПЬЕТ МОЛОКО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ЕСТ ОРЕШКИ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РАЗГОВАРИВАЕТ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755576" y="476672"/>
            <a:ext cx="7344816" cy="1008112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sz="4400" b="1" dirty="0" smtClean="0">
                <a:solidFill>
                  <a:schemeClr val="accent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Лишнее действие</a:t>
            </a:r>
          </a:p>
          <a:p>
            <a:pPr algn="ctr">
              <a:buNone/>
            </a:pP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Содержимое 5" descr="белка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772815"/>
            <a:ext cx="3888432" cy="365036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5076056" y="1447802"/>
            <a:ext cx="3434591" cy="4206112"/>
          </a:xfrm>
        </p:spPr>
        <p:txBody>
          <a:bodyPr>
            <a:normAutofit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400" b="1" dirty="0" smtClean="0"/>
              <a:t>КУСАЕТ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ПЛАВАЕТ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ПРЫГАЕТ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СПИТ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ЛЕТАЕТ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755576" y="476672"/>
            <a:ext cx="7344816" cy="1008112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ct val="0"/>
              </a:spcBef>
              <a:buClrTx/>
              <a:buSzTx/>
              <a:buNone/>
              <a:defRPr/>
            </a:pPr>
            <a:r>
              <a:rPr lang="ru-RU" sz="4400" b="1" dirty="0" smtClean="0">
                <a:solidFill>
                  <a:schemeClr val="accent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Лишнее действие</a:t>
            </a:r>
            <a:endParaRPr lang="ru-RU" sz="4400" b="1" dirty="0">
              <a:solidFill>
                <a:schemeClr val="accent1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pic>
        <p:nvPicPr>
          <p:cNvPr id="7" name="Содержимое 5" descr="крокодил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916832"/>
            <a:ext cx="3924251" cy="337240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5076056" y="1447802"/>
            <a:ext cx="3434591" cy="4206112"/>
          </a:xfrm>
        </p:spPr>
        <p:txBody>
          <a:bodyPr>
            <a:normAutofit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400" b="1" dirty="0" smtClean="0"/>
              <a:t>ПЛАВАЕТ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ПРЫГАЕТ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ЛЕТАЕТ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ЕСТ РЫБУ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РАЗГОВАРИВАЕТ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755576" y="476672"/>
            <a:ext cx="7344816" cy="1008112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ct val="0"/>
              </a:spcBef>
              <a:buClrTx/>
              <a:buSzTx/>
              <a:buNone/>
              <a:defRPr/>
            </a:pPr>
            <a:r>
              <a:rPr lang="ru-RU" sz="4400" b="1" dirty="0" smtClean="0">
                <a:solidFill>
                  <a:schemeClr val="accent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Лишнее действие</a:t>
            </a:r>
            <a:endParaRPr lang="ru-RU" sz="4400" b="1" dirty="0">
              <a:solidFill>
                <a:schemeClr val="accent1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pic>
        <p:nvPicPr>
          <p:cNvPr id="8" name="Содержимое 5" descr="пингвин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1857363"/>
            <a:ext cx="2928958" cy="361238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5076056" y="1447802"/>
            <a:ext cx="3434591" cy="4206112"/>
          </a:xfrm>
        </p:spPr>
        <p:txBody>
          <a:bodyPr>
            <a:normAutofit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400" b="1" dirty="0" smtClean="0"/>
              <a:t>ЦВЕТЕТ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ПАХНЕТ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ХОДИТ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РАСТЕТ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РАЗГОВАРИВАЕТ</a:t>
            </a:r>
            <a:endParaRPr lang="ru-RU" dirty="0"/>
          </a:p>
        </p:txBody>
      </p:sp>
      <p:pic>
        <p:nvPicPr>
          <p:cNvPr id="8" name="Содержимое 5" descr="пингвин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1857363"/>
            <a:ext cx="2928958" cy="3612381"/>
          </a:xfrm>
          <a:prstGeom prst="rect">
            <a:avLst/>
          </a:prstGeom>
        </p:spPr>
      </p:pic>
      <p:pic>
        <p:nvPicPr>
          <p:cNvPr id="7" name="Содержимое 5" descr="цветок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786" y="1714488"/>
            <a:ext cx="3225629" cy="3357586"/>
          </a:xfrm>
          <a:prstGeom prst="rect">
            <a:avLst/>
          </a:prstGeom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500034" y="357166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dirty="0" smtClean="0">
                <a:solidFill>
                  <a:schemeClr val="accent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Лишнее действие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158272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МОЛОДЦЫ!</a:t>
            </a:r>
            <a:endParaRPr lang="ru-RU" sz="4000" b="1" dirty="0"/>
          </a:p>
        </p:txBody>
      </p:sp>
      <p:sp>
        <p:nvSpPr>
          <p:cNvPr id="3" name="Улыбающееся лицо 2"/>
          <p:cNvSpPr/>
          <p:nvPr/>
        </p:nvSpPr>
        <p:spPr>
          <a:xfrm>
            <a:off x="2500298" y="2143116"/>
            <a:ext cx="3643338" cy="371477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183880" cy="1051560"/>
          </a:xfrm>
        </p:spPr>
        <p:txBody>
          <a:bodyPr/>
          <a:lstStyle/>
          <a:p>
            <a:pPr algn="ctr"/>
            <a:r>
              <a:rPr lang="ru-RU" sz="4000" dirty="0" smtClean="0"/>
              <a:t>Дай название</a:t>
            </a:r>
            <a:endParaRPr lang="ru-RU" sz="4000" b="1" dirty="0"/>
          </a:p>
        </p:txBody>
      </p:sp>
      <p:pic>
        <p:nvPicPr>
          <p:cNvPr id="3" name="Рисунок 2" descr="игрушки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1714488"/>
            <a:ext cx="2381250" cy="1914525"/>
          </a:xfrm>
          <a:prstGeom prst="rect">
            <a:avLst/>
          </a:prstGeom>
        </p:spPr>
      </p:pic>
      <p:pic>
        <p:nvPicPr>
          <p:cNvPr id="7" name="Рисунок 6" descr="игрушки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868" y="1857364"/>
            <a:ext cx="3143272" cy="1714512"/>
          </a:xfrm>
          <a:prstGeom prst="rect">
            <a:avLst/>
          </a:prstGeom>
        </p:spPr>
      </p:pic>
      <p:pic>
        <p:nvPicPr>
          <p:cNvPr id="8" name="Рисунок 7" descr="игрушки4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71736" y="3857628"/>
            <a:ext cx="2071702" cy="2495830"/>
          </a:xfrm>
          <a:prstGeom prst="rect">
            <a:avLst/>
          </a:prstGeom>
        </p:spPr>
      </p:pic>
      <p:pic>
        <p:nvPicPr>
          <p:cNvPr id="9" name="Рисунок 8" descr="игрушки3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43570" y="3857628"/>
            <a:ext cx="2571768" cy="257176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43</TotalTime>
  <Words>45</Words>
  <Application>Microsoft Office PowerPoint</Application>
  <PresentationFormat>Экран (4:3)</PresentationFormat>
  <Paragraphs>31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ВИКТОРИНА по теме «Предметы»</vt:lpstr>
      <vt:lpstr> </vt:lpstr>
      <vt:lpstr> </vt:lpstr>
      <vt:lpstr> </vt:lpstr>
      <vt:lpstr> </vt:lpstr>
      <vt:lpstr> </vt:lpstr>
      <vt:lpstr> </vt:lpstr>
      <vt:lpstr>МОЛОДЦЫ!</vt:lpstr>
      <vt:lpstr>Дай название</vt:lpstr>
      <vt:lpstr>Дай название</vt:lpstr>
      <vt:lpstr>Дай название</vt:lpstr>
      <vt:lpstr>МОЛОДЦЫ!</vt:lpstr>
      <vt:lpstr>Состав предмета</vt:lpstr>
      <vt:lpstr>Состав предмета</vt:lpstr>
      <vt:lpstr>Состав предмета</vt:lpstr>
      <vt:lpstr>МОЛОДЦЫ!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Дарья</cp:lastModifiedBy>
  <cp:revision>6</cp:revision>
  <dcterms:created xsi:type="dcterms:W3CDTF">2011-11-23T13:44:17Z</dcterms:created>
  <dcterms:modified xsi:type="dcterms:W3CDTF">2012-12-05T13:32:46Z</dcterms:modified>
</cp:coreProperties>
</file>