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BA02-AE91-4BF2-8421-6EA6D5A1B7D4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2258-6FCE-43AA-8745-A4B782E6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умозаключения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</a:p>
          <a:p>
            <a:r>
              <a:rPr lang="ru-RU" dirty="0" smtClean="0"/>
              <a:t>14 урок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57200" y="214313"/>
            <a:ext cx="8286750" cy="1081087"/>
            <a:chOff x="457200" y="214313"/>
            <a:chExt cx="8286750" cy="1314450"/>
          </a:xfrm>
        </p:grpSpPr>
        <p:sp>
          <p:nvSpPr>
            <p:cNvPr id="20" name="Заголовок 1"/>
            <p:cNvSpPr txBox="1">
              <a:spLocks/>
            </p:cNvSpPr>
            <p:nvPr/>
          </p:nvSpPr>
          <p:spPr bwMode="auto">
            <a:xfrm>
              <a:off x="457200" y="274638"/>
              <a:ext cx="8229600" cy="93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7500"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ru-RU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Повторение </a:t>
              </a:r>
            </a:p>
          </p:txBody>
        </p:sp>
        <p:pic>
          <p:nvPicPr>
            <p:cNvPr id="3077" name="Picture 2" descr="D:\Ната\картинки\картинки\av-6854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00" y="214313"/>
              <a:ext cx="1314450" cy="131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228600" y="1643050"/>
            <a:ext cx="8701088" cy="4786346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Приведите примеры суждения.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Расскажите своими словами, что такое суждения?</a:t>
            </a:r>
            <a:endParaRPr lang="ru-RU" b="1" i="1" dirty="0" smtClean="0"/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dirty="0" smtClean="0"/>
              <a:t>Приведи пример истинного суждения и пример ложного.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dirty="0" smtClean="0"/>
              <a:t>Приведите свой пример простого суждения.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Приведите свой пример сложного суждения.</a:t>
            </a:r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Рассмотрим пример: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i="1" dirty="0" smtClean="0"/>
              <a:t>В школе изучают науки.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i="1" dirty="0" smtClean="0"/>
              <a:t>Математику изучают в школе.</a:t>
            </a:r>
          </a:p>
          <a:p>
            <a:pPr marL="514350" indent="-514350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</a:rPr>
              <a:t>Можно сказать, что это суждения? </a:t>
            </a:r>
          </a:p>
          <a:p>
            <a:pPr marL="514350" indent="-514350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</a:rPr>
              <a:t>Какие это суждения?</a:t>
            </a:r>
          </a:p>
          <a:p>
            <a:pPr marL="514350" indent="-514350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</a:rPr>
              <a:t>Можно ли на основании этих суждений сделать вывод?</a:t>
            </a:r>
          </a:p>
          <a:p>
            <a:pPr marL="514350" indent="-514350">
              <a:buNone/>
            </a:pPr>
            <a:r>
              <a:rPr lang="ru-RU" i="1" dirty="0" smtClean="0"/>
              <a:t>С.	Математика – это наука.</a:t>
            </a:r>
          </a:p>
          <a:p>
            <a:pPr marL="514350" indent="-514350">
              <a:buNone/>
            </a:pPr>
            <a:r>
              <a:rPr lang="ru-RU" i="1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Мы получили новое суждение. Это вывод, или заключение, которое мы сделали на основании анализа двух суждений.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Суждения, на основании которых делается вывод, называются – посылками, а вывод – называют умозаключением.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Заключение можно делать на основании одной или нескольких посылок.</a:t>
            </a:r>
          </a:p>
          <a:p>
            <a:pPr algn="ctr">
              <a:buNone/>
            </a:pPr>
            <a:r>
              <a:rPr lang="ru-RU" dirty="0" err="1" smtClean="0"/>
              <a:t>Уч</a:t>
            </a:r>
            <a:r>
              <a:rPr lang="ru-RU" dirty="0" smtClean="0"/>
              <a:t>: с 93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Умозаключение строится по определённым правилам: посылки пишутся над чертой, а заключение под нею.</a:t>
            </a:r>
            <a:endParaRPr lang="ru-RU" dirty="0"/>
          </a:p>
        </p:txBody>
      </p:sp>
      <p:pic>
        <p:nvPicPr>
          <p:cNvPr id="2050" name="Picture 2" descr="D:\Ната\картинки\Рисунки\Рисунки 1\ребнок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786322"/>
            <a:ext cx="1857364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Правила записи умозаключения:</a:t>
            </a:r>
            <a:endParaRPr lang="ru-RU" sz="36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>
              <a:buNone/>
            </a:pPr>
            <a:r>
              <a:rPr lang="ru-RU" i="1" dirty="0" smtClean="0"/>
              <a:t>Посылка: В школе изучают науки.</a:t>
            </a:r>
          </a:p>
          <a:p>
            <a:pPr marL="514350" indent="-514350">
              <a:buNone/>
            </a:pPr>
            <a:r>
              <a:rPr lang="ru-RU" i="1" dirty="0" smtClean="0"/>
              <a:t>Посылка: Математику изучают в школе.</a:t>
            </a:r>
          </a:p>
          <a:p>
            <a:pPr marL="514350" indent="-514350">
              <a:buNone/>
            </a:pPr>
            <a:r>
              <a:rPr lang="ru-RU" i="1" dirty="0" smtClean="0"/>
              <a:t>Заключение: Математика – это наука.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2428868"/>
            <a:ext cx="75724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 descr="D:\Ната\картинки\Рисунки\Рисунки 1\567bb4f58ae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3429000"/>
            <a:ext cx="255905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214313" y="1285860"/>
            <a:ext cx="8715375" cy="488316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Умозаключение – это умственное действие, которое состоит из посылок и заключения.</a:t>
            </a:r>
          </a:p>
          <a:p>
            <a:pPr eaLnBrk="1" hangingPunct="1"/>
            <a:r>
              <a:rPr lang="ru-RU" sz="3200" dirty="0" smtClean="0"/>
              <a:t>Заключение можно построить на основании одного, двух, трех и более посылок.</a:t>
            </a:r>
          </a:p>
          <a:p>
            <a:pPr eaLnBrk="1" hangingPunct="1"/>
            <a:r>
              <a:rPr lang="ru-RU" sz="3200" dirty="0" smtClean="0"/>
              <a:t>Суждения бывают простыми и сложными. </a:t>
            </a:r>
          </a:p>
          <a:p>
            <a:pPr eaLnBrk="1" hangingPunct="1"/>
            <a:r>
              <a:rPr lang="ru-RU" sz="3200" dirty="0" smtClean="0"/>
              <a:t>Умозаключение строится по определённым правилам.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85728"/>
            <a:ext cx="828680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Главное, что должны понять и запомнить</a:t>
            </a:r>
            <a:endParaRPr lang="ru-RU" sz="32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pic>
        <p:nvPicPr>
          <p:cNvPr id="4098" name="Picture 2" descr="D:\Ната\картинки\Рисунки\Рисунки 1\karanda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072074"/>
            <a:ext cx="3143247" cy="997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192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умозаключения</vt:lpstr>
      <vt:lpstr>Слайд 2</vt:lpstr>
      <vt:lpstr>Рассмотрим пример:</vt:lpstr>
      <vt:lpstr>Слайд 4</vt:lpstr>
      <vt:lpstr>Правила записи умозаключения: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умозаключения</dc:title>
  <dc:creator>nata</dc:creator>
  <cp:lastModifiedBy>Nata</cp:lastModifiedBy>
  <cp:revision>6</cp:revision>
  <dcterms:created xsi:type="dcterms:W3CDTF">2011-01-11T06:24:58Z</dcterms:created>
  <dcterms:modified xsi:type="dcterms:W3CDTF">2013-01-22T12:54:20Z</dcterms:modified>
</cp:coreProperties>
</file>