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58" r:id="rId6"/>
    <p:sldId id="260" r:id="rId7"/>
    <p:sldId id="259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из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 anchor="b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She gets up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en-US" sz="6000" b="1" dirty="0" smtClean="0"/>
              <a:t>at seven o’clock.</a:t>
            </a:r>
            <a:endParaRPr lang="ru-RU" sz="6000" b="1" dirty="0"/>
          </a:p>
        </p:txBody>
      </p:sp>
      <p:pic>
        <p:nvPicPr>
          <p:cNvPr id="5" name="Содержимое 4" descr="Bart-prosnul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19309"/>
            <a:ext cx="6072230" cy="4554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25833.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460" y="-23"/>
            <a:ext cx="5177886" cy="66437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7"/>
            <a:ext cx="6408712" cy="3857652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6000" b="1" dirty="0" smtClean="0"/>
              <a:t>She does exercises</a:t>
            </a:r>
          </a:p>
          <a:p>
            <a:pPr>
              <a:buNone/>
            </a:pPr>
            <a:r>
              <a:rPr lang="en-US" sz="6000" b="1" dirty="0" smtClean="0"/>
              <a:t>at seven o’clock.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172819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She has breakfast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en-US" sz="6000" b="1" dirty="0" smtClean="0"/>
              <a:t>at eight o’clock.</a:t>
            </a:r>
            <a:endParaRPr lang="ru-RU" sz="6000" b="1" dirty="0"/>
          </a:p>
        </p:txBody>
      </p:sp>
      <p:pic>
        <p:nvPicPr>
          <p:cNvPr id="6" name="Содержимое 5" descr="lisa_the_vegetaria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25"/>
            <a:ext cx="5429288" cy="4721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She goes to school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en-US" sz="6000" b="1" dirty="0" smtClean="0"/>
              <a:t>at eight o’clock.</a:t>
            </a:r>
            <a:endParaRPr lang="ru-RU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50011"/>
            <a:ext cx="3384376" cy="450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20888"/>
            <a:ext cx="2295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51216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She is dancing </a:t>
            </a:r>
            <a:r>
              <a:rPr lang="en-US" sz="6600" b="1" dirty="0" smtClean="0">
                <a:solidFill>
                  <a:srgbClr val="C00000"/>
                </a:solidFill>
              </a:rPr>
              <a:t>now</a:t>
            </a:r>
            <a:r>
              <a:rPr lang="en-US" sz="5400" b="1" dirty="0" smtClean="0"/>
              <a:t>.</a:t>
            </a:r>
            <a:endParaRPr lang="ru-RU" sz="5400" b="1" dirty="0"/>
          </a:p>
        </p:txBody>
      </p:sp>
      <p:pic>
        <p:nvPicPr>
          <p:cNvPr id="1026" name="Picture 2" descr="C:\Users\Мама\Desktop\the_simpso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075" y="-24"/>
            <a:ext cx="694228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    She gets up at seven o’clock.</vt:lpstr>
      <vt:lpstr>Слайд 4</vt:lpstr>
      <vt:lpstr>She has breakfast at eight o’clock.</vt:lpstr>
      <vt:lpstr>She goes to school at eight o’clock.</vt:lpstr>
      <vt:lpstr>She is dancing now.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Ольга</cp:lastModifiedBy>
  <cp:revision>55</cp:revision>
  <dcterms:created xsi:type="dcterms:W3CDTF">2013-04-22T05:27:23Z</dcterms:created>
  <dcterms:modified xsi:type="dcterms:W3CDTF">2013-04-28T14:05:31Z</dcterms:modified>
</cp:coreProperties>
</file>