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31.12.2001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slide" Target="slide8.xml"/><Relationship Id="rId5" Type="http://schemas.openxmlformats.org/officeDocument/2006/relationships/slide" Target="slide4.xml"/><Relationship Id="rId15" Type="http://schemas.openxmlformats.org/officeDocument/2006/relationships/image" Target="../media/image10.jpeg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slide" Target="slide7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Урок-путешествие по сказке Х.К.Андерсена </a:t>
            </a:r>
            <a:br>
              <a:rPr lang="ru-RU" dirty="0" smtClean="0"/>
            </a:br>
            <a:r>
              <a:rPr lang="ru-RU" dirty="0" smtClean="0"/>
              <a:t>«Снежная королева»</a:t>
            </a:r>
            <a:endParaRPr lang="ru-RU" dirty="0"/>
          </a:p>
        </p:txBody>
      </p:sp>
      <p:pic>
        <p:nvPicPr>
          <p:cNvPr id="4" name="Рисунок 3" descr="сн.кор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12975"/>
            <a:ext cx="4968552" cy="346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04664"/>
            <a:ext cx="5806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Сложи кристалл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 descr="сн.кор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942" y="1196752"/>
            <a:ext cx="8014490" cy="559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й и Гер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048"/>
            <a:ext cx="6156176" cy="673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660" y="260648"/>
            <a:ext cx="522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Подведем итог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Придумать задачу на тему «Зимние забавы»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Решить уравнения: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5х Х=25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Х+12= 20-5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24: Х=6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200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 прекрасен! Радуйтесь жизни!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оптимистами! Боритесь за человека, сердце которого покрыто льдом!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терпеливы в достижении цели! Не жалейте времени и сил, чтобы воспитать в себе человечность, отзывчивость и доброту!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Х.К.Андерсен</a:t>
            </a:r>
          </a:p>
          <a:p>
            <a:pPr algn="ctr" eaLnBrk="0" hangingPunct="0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60648"/>
            <a:ext cx="51845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Карта путешествия Герды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Рисунок 8" descr="сн.к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013176"/>
            <a:ext cx="2005317" cy="1658640"/>
          </a:xfrm>
          <a:prstGeom prst="rect">
            <a:avLst/>
          </a:prstGeom>
        </p:spPr>
      </p:pic>
      <p:pic>
        <p:nvPicPr>
          <p:cNvPr id="10" name="Рисунок 9" descr="сн.к.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17032"/>
            <a:ext cx="2429633" cy="1218056"/>
          </a:xfrm>
          <a:prstGeom prst="rect">
            <a:avLst/>
          </a:prstGeom>
        </p:spPr>
      </p:pic>
      <p:pic>
        <p:nvPicPr>
          <p:cNvPr id="11" name="Рисунок 10" descr="сн.к.1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581128"/>
            <a:ext cx="1728192" cy="2088226"/>
          </a:xfrm>
          <a:prstGeom prst="rect">
            <a:avLst/>
          </a:prstGeom>
        </p:spPr>
      </p:pic>
      <p:pic>
        <p:nvPicPr>
          <p:cNvPr id="12" name="Рисунок 11" descr="сн.к.4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772816"/>
            <a:ext cx="3229290" cy="1601728"/>
          </a:xfrm>
          <a:prstGeom prst="rect">
            <a:avLst/>
          </a:prstGeom>
        </p:spPr>
      </p:pic>
      <p:pic>
        <p:nvPicPr>
          <p:cNvPr id="13" name="Рисунок 12" descr="snowqueen-041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2240" y="4437112"/>
            <a:ext cx="1728192" cy="2160240"/>
          </a:xfrm>
          <a:prstGeom prst="rect">
            <a:avLst/>
          </a:prstGeom>
        </p:spPr>
      </p:pic>
      <p:pic>
        <p:nvPicPr>
          <p:cNvPr id="14" name="Рисунок 13" descr="82584748_large_snowqueen9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0" y="1844824"/>
            <a:ext cx="2344068" cy="1440695"/>
          </a:xfrm>
          <a:prstGeom prst="rect">
            <a:avLst/>
          </a:prstGeom>
        </p:spPr>
      </p:pic>
      <p:pic>
        <p:nvPicPr>
          <p:cNvPr id="15" name="Рисунок 14" descr="snow-queen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72323" y="0"/>
            <a:ext cx="1971677" cy="2996951"/>
          </a:xfrm>
          <a:prstGeom prst="rect">
            <a:avLst/>
          </a:prstGeom>
        </p:spPr>
      </p:pic>
      <p:sp>
        <p:nvSpPr>
          <p:cNvPr id="16" name="Выноска с четырьмя стрелками 15"/>
          <p:cNvSpPr/>
          <p:nvPr/>
        </p:nvSpPr>
        <p:spPr>
          <a:xfrm>
            <a:off x="6516216" y="260648"/>
            <a:ext cx="504056" cy="43204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 четырьмя стрелками 16"/>
          <p:cNvSpPr/>
          <p:nvPr/>
        </p:nvSpPr>
        <p:spPr>
          <a:xfrm>
            <a:off x="6444208" y="836712"/>
            <a:ext cx="504056" cy="43204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с четырьмя стрелками 17"/>
          <p:cNvSpPr/>
          <p:nvPr/>
        </p:nvSpPr>
        <p:spPr>
          <a:xfrm>
            <a:off x="6660232" y="1412776"/>
            <a:ext cx="504056" cy="43204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 четырьмя стрелками 18"/>
          <p:cNvSpPr/>
          <p:nvPr/>
        </p:nvSpPr>
        <p:spPr>
          <a:xfrm>
            <a:off x="5868144" y="980728"/>
            <a:ext cx="504056" cy="43204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 с четырьмя стрелками 19"/>
          <p:cNvSpPr/>
          <p:nvPr/>
        </p:nvSpPr>
        <p:spPr>
          <a:xfrm>
            <a:off x="7164288" y="2780928"/>
            <a:ext cx="504056" cy="43204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с четырьмя стрелками 20"/>
          <p:cNvSpPr/>
          <p:nvPr/>
        </p:nvSpPr>
        <p:spPr>
          <a:xfrm>
            <a:off x="8639944" y="2780928"/>
            <a:ext cx="504056" cy="43204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с четырьмя стрелками 21"/>
          <p:cNvSpPr/>
          <p:nvPr/>
        </p:nvSpPr>
        <p:spPr>
          <a:xfrm>
            <a:off x="7956376" y="3068960"/>
            <a:ext cx="504056" cy="43204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051720" y="5877272"/>
            <a:ext cx="129614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987824" y="3356992"/>
            <a:ext cx="1080120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084168" y="3212976"/>
            <a:ext cx="1080120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91880" y="3284984"/>
            <a:ext cx="3168352" cy="19442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804248" y="3284984"/>
            <a:ext cx="187220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сн.к.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31640" y="5589240"/>
            <a:ext cx="1493526" cy="1045468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43293E-6 L 0.07083 -2.4329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53 -0.18108 L 0.09948 -0.39084 " pathEditMode="relative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0.39084 L 0.4618 -0.08673 " pathEditMode="relative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625 -0.21254 L 0.43021 -0.42229 " pathEditMode="relative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02 -0.42229 L 0.7059 -0.52729 " pathEditMode="relative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.к.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8782678" cy="44030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684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Проверка таблицы умножения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Управляющая кнопка: в начало 3">
            <a:hlinkClick r:id="rId4" action="ppaction://hlinksldjump" highlightClick="1"/>
          </p:cNvPr>
          <p:cNvSpPr/>
          <p:nvPr/>
        </p:nvSpPr>
        <p:spPr>
          <a:xfrm>
            <a:off x="323528" y="6381328"/>
            <a:ext cx="576064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.к.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794576" cy="60999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548680"/>
            <a:ext cx="4139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Устный счёт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648072" cy="5486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.к.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8420289" cy="4176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68963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Обобщение знаний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 высказывании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280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Найди высказывания.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964488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нашем классе 18 учеников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514350" indent="-514350">
              <a:buAutoNum type="arabicPeriod" startAt="2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35+25=68</a:t>
            </a:r>
          </a:p>
          <a:p>
            <a:pPr marL="514350" indent="-514350">
              <a:buAutoNum type="arabicPeriod" startAt="2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Прямоугольник – это четырехугольник, у которого все углы прямые.</a:t>
            </a:r>
          </a:p>
          <a:p>
            <a:pPr marL="514350" indent="-514350">
              <a:buAutoNum type="arabicPeriod" startAt="2"/>
            </a:pP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Бывают треугольники с двумя прямыми углами.</a:t>
            </a:r>
          </a:p>
          <a:p>
            <a:pPr marL="514350" indent="-514350">
              <a:buAutoNum type="arabicPeriod" startAt="2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тебе лет?</a:t>
            </a:r>
          </a:p>
          <a:p>
            <a:pPr marL="514350" indent="-514350">
              <a:buAutoNum type="arabicPeriod" startAt="2"/>
            </a:pP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Х+12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декабря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244408" y="6165304"/>
            <a:ext cx="720080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76672"/>
            <a:ext cx="583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Реши уравнения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snowqueen-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384376" cy="50513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9281" y="1484784"/>
            <a:ext cx="295508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Х+10=12</a:t>
            </a:r>
            <a:endParaRPr lang="ru-RU" sz="3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Х-5=10</a:t>
            </a:r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Х  4=20</a:t>
            </a:r>
          </a:p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Х:4=8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12160" y="2924944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92328" y="4221088"/>
            <a:ext cx="2329484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Х+2=10-4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в начало 8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792088" cy="64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584748_large_snowqueen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7816676" cy="4804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482" y="663522"/>
            <a:ext cx="439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Реши задачу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75991-e3bf89197476a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4531568" cy="33986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404664"/>
            <a:ext cx="4608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Реши задачу!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Коля, Петя и Ваня играли в снежки. Коля бросил 12 снежков, из них только 5 попали в цель. Петя бросил на 4 снежка меньше Коли, но 8 из них попали в цель. А Ваня бросил на 2 снежка больше, чем Коля, но 7 раз промахнулся.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284984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Заполни таблицу и определи, кто из ребят оказался самым метким?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6292717</TotalTime>
  <Words>197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Урок-путешествие по сказке Х.К.Андерсена  «Снежная королева»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Придумать задачу на тему «Зимние забавы»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Урок-путешествие по сказке Х.К.Андерсена  «Снежная королева»</dc:title>
  <dc:creator>Наталья</dc:creator>
  <cp:lastModifiedBy>Наталья</cp:lastModifiedBy>
  <cp:revision>13</cp:revision>
  <dcterms:created xsi:type="dcterms:W3CDTF">2013-12-17T18:34:28Z</dcterms:created>
  <dcterms:modified xsi:type="dcterms:W3CDTF">2013-12-18T17:29:03Z</dcterms:modified>
</cp:coreProperties>
</file>