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59" r:id="rId7"/>
    <p:sldId id="264" r:id="rId8"/>
    <p:sldId id="258" r:id="rId9"/>
    <p:sldId id="257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7883B0-E7C6-4B0E-95B3-D4A18619394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5C7094-5190-4A8E-BC7C-7EAD00F5A425}">
      <dgm:prSet/>
      <dgm:spPr/>
      <dgm:t>
        <a:bodyPr/>
        <a:lstStyle/>
        <a:p>
          <a:pPr rtl="0"/>
          <a:r>
            <a:rPr lang="ru-RU" dirty="0" smtClean="0"/>
            <a:t>обработка</a:t>
          </a:r>
          <a:endParaRPr lang="ru-RU" dirty="0"/>
        </a:p>
      </dgm:t>
    </dgm:pt>
    <dgm:pt modelId="{434275FA-7821-4C66-BF53-905150D92FF9}" type="parTrans" cxnId="{66F3049A-9FB1-4ED1-870A-3B1100A2733D}">
      <dgm:prSet/>
      <dgm:spPr/>
      <dgm:t>
        <a:bodyPr/>
        <a:lstStyle/>
        <a:p>
          <a:endParaRPr lang="ru-RU"/>
        </a:p>
      </dgm:t>
    </dgm:pt>
    <dgm:pt modelId="{7F93C543-4DD9-449E-B4B6-5582AA6213F2}" type="sibTrans" cxnId="{66F3049A-9FB1-4ED1-870A-3B1100A2733D}">
      <dgm:prSet/>
      <dgm:spPr/>
      <dgm:t>
        <a:bodyPr/>
        <a:lstStyle/>
        <a:p>
          <a:endParaRPr lang="ru-RU"/>
        </a:p>
      </dgm:t>
    </dgm:pt>
    <dgm:pt modelId="{BC2628E7-34CE-4751-AB46-7FFE848D359B}">
      <dgm:prSet/>
      <dgm:spPr/>
      <dgm:t>
        <a:bodyPr/>
        <a:lstStyle/>
        <a:p>
          <a:r>
            <a:rPr lang="ru-RU" smtClean="0"/>
            <a:t>хранение </a:t>
          </a:r>
          <a:endParaRPr lang="ru-RU"/>
        </a:p>
      </dgm:t>
    </dgm:pt>
    <dgm:pt modelId="{48272D91-CD88-4293-A2EE-7EF85B4AEAD9}" type="parTrans" cxnId="{5CB40346-DF97-41F5-83EF-B66763716152}">
      <dgm:prSet/>
      <dgm:spPr/>
      <dgm:t>
        <a:bodyPr/>
        <a:lstStyle/>
        <a:p>
          <a:endParaRPr lang="ru-RU"/>
        </a:p>
      </dgm:t>
    </dgm:pt>
    <dgm:pt modelId="{99AC1B3F-E93A-437D-8040-63ADC5FA554D}" type="sibTrans" cxnId="{5CB40346-DF97-41F5-83EF-B66763716152}">
      <dgm:prSet/>
      <dgm:spPr/>
      <dgm:t>
        <a:bodyPr/>
        <a:lstStyle/>
        <a:p>
          <a:endParaRPr lang="ru-RU"/>
        </a:p>
      </dgm:t>
    </dgm:pt>
    <dgm:pt modelId="{C32D7F93-0769-47BC-8FBA-DDFEE9E94FA4}">
      <dgm:prSet/>
      <dgm:spPr/>
      <dgm:t>
        <a:bodyPr/>
        <a:lstStyle/>
        <a:p>
          <a:r>
            <a:rPr lang="ru-RU" smtClean="0"/>
            <a:t>передача</a:t>
          </a:r>
          <a:endParaRPr lang="ru-RU"/>
        </a:p>
      </dgm:t>
    </dgm:pt>
    <dgm:pt modelId="{C561E4F0-FCD5-4761-9644-F997B29E57D3}" type="sibTrans" cxnId="{6B7FC320-AECC-42F2-8443-8CFFAA105378}">
      <dgm:prSet/>
      <dgm:spPr/>
      <dgm:t>
        <a:bodyPr/>
        <a:lstStyle/>
        <a:p>
          <a:endParaRPr lang="ru-RU"/>
        </a:p>
      </dgm:t>
    </dgm:pt>
    <dgm:pt modelId="{F00D8D88-0581-47B6-93DE-EB3E690E3124}" type="parTrans" cxnId="{6B7FC320-AECC-42F2-8443-8CFFAA105378}">
      <dgm:prSet/>
      <dgm:spPr/>
      <dgm:t>
        <a:bodyPr/>
        <a:lstStyle/>
        <a:p>
          <a:endParaRPr lang="ru-RU"/>
        </a:p>
      </dgm:t>
    </dgm:pt>
    <dgm:pt modelId="{88145061-959B-4B15-A1A7-2A6050B188B1}" type="pres">
      <dgm:prSet presAssocID="{B37883B0-E7C6-4B0E-95B3-D4A18619394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F492DA1-613B-4347-B6A7-B83634A302C4}" type="pres">
      <dgm:prSet presAssocID="{BC2628E7-34CE-4751-AB46-7FFE848D359B}" presName="hierRoot1" presStyleCnt="0">
        <dgm:presLayoutVars>
          <dgm:hierBranch val="init"/>
        </dgm:presLayoutVars>
      </dgm:prSet>
      <dgm:spPr/>
    </dgm:pt>
    <dgm:pt modelId="{343B6230-589B-4D79-AC00-5FA2CA98FF97}" type="pres">
      <dgm:prSet presAssocID="{BC2628E7-34CE-4751-AB46-7FFE848D359B}" presName="rootComposite1" presStyleCnt="0"/>
      <dgm:spPr/>
    </dgm:pt>
    <dgm:pt modelId="{BE8F4E6F-0737-4850-A0CF-3D8B070491E5}" type="pres">
      <dgm:prSet presAssocID="{BC2628E7-34CE-4751-AB46-7FFE848D359B}" presName="rootText1" presStyleLbl="node0" presStyleIdx="0" presStyleCnt="3" custLinFactNeighborX="9386" custLinFactNeighborY="2980">
        <dgm:presLayoutVars>
          <dgm:chPref val="3"/>
        </dgm:presLayoutVars>
      </dgm:prSet>
      <dgm:spPr/>
    </dgm:pt>
    <dgm:pt modelId="{D66A4EA6-07F5-4DC8-9B3C-03A2A9AA745D}" type="pres">
      <dgm:prSet presAssocID="{BC2628E7-34CE-4751-AB46-7FFE848D359B}" presName="rootConnector1" presStyleLbl="node1" presStyleIdx="0" presStyleCnt="0"/>
      <dgm:spPr/>
    </dgm:pt>
    <dgm:pt modelId="{0001EC64-56AE-4892-ABB4-7723666B9885}" type="pres">
      <dgm:prSet presAssocID="{BC2628E7-34CE-4751-AB46-7FFE848D359B}" presName="hierChild2" presStyleCnt="0"/>
      <dgm:spPr/>
    </dgm:pt>
    <dgm:pt modelId="{5A59AAF7-2E7B-4151-9FE2-2E0D5347E736}" type="pres">
      <dgm:prSet presAssocID="{BC2628E7-34CE-4751-AB46-7FFE848D359B}" presName="hierChild3" presStyleCnt="0"/>
      <dgm:spPr/>
    </dgm:pt>
    <dgm:pt modelId="{215AFA57-DE08-4DE3-BA30-18D8859CF37E}" type="pres">
      <dgm:prSet presAssocID="{C32D7F93-0769-47BC-8FBA-DDFEE9E94FA4}" presName="hierRoot1" presStyleCnt="0">
        <dgm:presLayoutVars>
          <dgm:hierBranch val="init"/>
        </dgm:presLayoutVars>
      </dgm:prSet>
      <dgm:spPr/>
    </dgm:pt>
    <dgm:pt modelId="{EE00D1E3-2635-4875-8ECC-C1DE47C9B00E}" type="pres">
      <dgm:prSet presAssocID="{C32D7F93-0769-47BC-8FBA-DDFEE9E94FA4}" presName="rootComposite1" presStyleCnt="0"/>
      <dgm:spPr/>
    </dgm:pt>
    <dgm:pt modelId="{2EB75A26-D00A-485A-B083-FD923573EA7E}" type="pres">
      <dgm:prSet presAssocID="{C32D7F93-0769-47BC-8FBA-DDFEE9E94FA4}" presName="rootText1" presStyleLbl="node0" presStyleIdx="1" presStyleCnt="3" custLinFactX="14646" custLinFactNeighborX="100000" custLinFactNeighborY="29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F33D5A-6180-462B-B6C0-18EDD5090F36}" type="pres">
      <dgm:prSet presAssocID="{C32D7F93-0769-47BC-8FBA-DDFEE9E94FA4}" presName="rootConnector1" presStyleLbl="node1" presStyleIdx="0" presStyleCnt="0"/>
      <dgm:spPr/>
    </dgm:pt>
    <dgm:pt modelId="{871F09C7-77E8-4D7B-9344-9F08D582A702}" type="pres">
      <dgm:prSet presAssocID="{C32D7F93-0769-47BC-8FBA-DDFEE9E94FA4}" presName="hierChild2" presStyleCnt="0"/>
      <dgm:spPr/>
    </dgm:pt>
    <dgm:pt modelId="{FF3A97AF-2983-4B46-B575-4C25B2103E88}" type="pres">
      <dgm:prSet presAssocID="{C32D7F93-0769-47BC-8FBA-DDFEE9E94FA4}" presName="hierChild3" presStyleCnt="0"/>
      <dgm:spPr/>
    </dgm:pt>
    <dgm:pt modelId="{C8A00849-49E2-4B1A-9D58-067D77A1A339}" type="pres">
      <dgm:prSet presAssocID="{D05C7094-5190-4A8E-BC7C-7EAD00F5A425}" presName="hierRoot1" presStyleCnt="0">
        <dgm:presLayoutVars>
          <dgm:hierBranch val="init"/>
        </dgm:presLayoutVars>
      </dgm:prSet>
      <dgm:spPr/>
    </dgm:pt>
    <dgm:pt modelId="{B00EE718-A937-406B-906E-BF0D8F60E2FD}" type="pres">
      <dgm:prSet presAssocID="{D05C7094-5190-4A8E-BC7C-7EAD00F5A425}" presName="rootComposite1" presStyleCnt="0"/>
      <dgm:spPr/>
    </dgm:pt>
    <dgm:pt modelId="{E62E9E1F-FA19-4062-A901-AEEF865EDFE9}" type="pres">
      <dgm:prSet presAssocID="{D05C7094-5190-4A8E-BC7C-7EAD00F5A425}" presName="rootText1" presStyleLbl="node0" presStyleIdx="2" presStyleCnt="3" custLinFactX="-16791" custLinFactNeighborX="-100000" custLinFactNeighborY="29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4BE75F-81F3-4C27-927C-E99123A585CA}" type="pres">
      <dgm:prSet presAssocID="{D05C7094-5190-4A8E-BC7C-7EAD00F5A425}" presName="rootConnector1" presStyleLbl="node1" presStyleIdx="0" presStyleCnt="0"/>
      <dgm:spPr/>
    </dgm:pt>
    <dgm:pt modelId="{839F3FC0-DCA3-4532-9338-836EF2D65086}" type="pres">
      <dgm:prSet presAssocID="{D05C7094-5190-4A8E-BC7C-7EAD00F5A425}" presName="hierChild2" presStyleCnt="0"/>
      <dgm:spPr/>
    </dgm:pt>
    <dgm:pt modelId="{956B1C24-4553-4CC5-B08F-F7C0328DDF75}" type="pres">
      <dgm:prSet presAssocID="{D05C7094-5190-4A8E-BC7C-7EAD00F5A425}" presName="hierChild3" presStyleCnt="0"/>
      <dgm:spPr/>
    </dgm:pt>
  </dgm:ptLst>
  <dgm:cxnLst>
    <dgm:cxn modelId="{90EC74D0-5C55-4494-9DA9-61C938A001B5}" type="presOf" srcId="{BC2628E7-34CE-4751-AB46-7FFE848D359B}" destId="{D66A4EA6-07F5-4DC8-9B3C-03A2A9AA745D}" srcOrd="1" destOrd="0" presId="urn:microsoft.com/office/officeart/2005/8/layout/orgChart1"/>
    <dgm:cxn modelId="{66F3049A-9FB1-4ED1-870A-3B1100A2733D}" srcId="{B37883B0-E7C6-4B0E-95B3-D4A186193944}" destId="{D05C7094-5190-4A8E-BC7C-7EAD00F5A425}" srcOrd="2" destOrd="0" parTransId="{434275FA-7821-4C66-BF53-905150D92FF9}" sibTransId="{7F93C543-4DD9-449E-B4B6-5582AA6213F2}"/>
    <dgm:cxn modelId="{5CB40346-DF97-41F5-83EF-B66763716152}" srcId="{B37883B0-E7C6-4B0E-95B3-D4A186193944}" destId="{BC2628E7-34CE-4751-AB46-7FFE848D359B}" srcOrd="0" destOrd="0" parTransId="{48272D91-CD88-4293-A2EE-7EF85B4AEAD9}" sibTransId="{99AC1B3F-E93A-437D-8040-63ADC5FA554D}"/>
    <dgm:cxn modelId="{B5513420-83D0-4DAF-B698-45349EA862C1}" type="presOf" srcId="{D05C7094-5190-4A8E-BC7C-7EAD00F5A425}" destId="{D24BE75F-81F3-4C27-927C-E99123A585CA}" srcOrd="1" destOrd="0" presId="urn:microsoft.com/office/officeart/2005/8/layout/orgChart1"/>
    <dgm:cxn modelId="{3BAE5822-5EEF-4D76-AB86-6778B903B1BA}" type="presOf" srcId="{C32D7F93-0769-47BC-8FBA-DDFEE9E94FA4}" destId="{2EB75A26-D00A-485A-B083-FD923573EA7E}" srcOrd="0" destOrd="0" presId="urn:microsoft.com/office/officeart/2005/8/layout/orgChart1"/>
    <dgm:cxn modelId="{F0982204-8F32-4747-8597-E2A21E38BB03}" type="presOf" srcId="{BC2628E7-34CE-4751-AB46-7FFE848D359B}" destId="{BE8F4E6F-0737-4850-A0CF-3D8B070491E5}" srcOrd="0" destOrd="0" presId="urn:microsoft.com/office/officeart/2005/8/layout/orgChart1"/>
    <dgm:cxn modelId="{CDE9E7AA-0384-44DB-A94B-4B6B42DB5207}" type="presOf" srcId="{B37883B0-E7C6-4B0E-95B3-D4A186193944}" destId="{88145061-959B-4B15-A1A7-2A6050B188B1}" srcOrd="0" destOrd="0" presId="urn:microsoft.com/office/officeart/2005/8/layout/orgChart1"/>
    <dgm:cxn modelId="{6B7FC320-AECC-42F2-8443-8CFFAA105378}" srcId="{B37883B0-E7C6-4B0E-95B3-D4A186193944}" destId="{C32D7F93-0769-47BC-8FBA-DDFEE9E94FA4}" srcOrd="1" destOrd="0" parTransId="{F00D8D88-0581-47B6-93DE-EB3E690E3124}" sibTransId="{C561E4F0-FCD5-4761-9644-F997B29E57D3}"/>
    <dgm:cxn modelId="{D200F6CB-0FD3-4F9F-B7D0-4F074E834FFB}" type="presOf" srcId="{D05C7094-5190-4A8E-BC7C-7EAD00F5A425}" destId="{E62E9E1F-FA19-4062-A901-AEEF865EDFE9}" srcOrd="0" destOrd="0" presId="urn:microsoft.com/office/officeart/2005/8/layout/orgChart1"/>
    <dgm:cxn modelId="{9A49F24A-2E5A-43D3-8EA1-B850D437A48F}" type="presOf" srcId="{C32D7F93-0769-47BC-8FBA-DDFEE9E94FA4}" destId="{16F33D5A-6180-462B-B6C0-18EDD5090F36}" srcOrd="1" destOrd="0" presId="urn:microsoft.com/office/officeart/2005/8/layout/orgChart1"/>
    <dgm:cxn modelId="{8F9E834D-D610-40FD-BD7F-0CE804EBC31E}" type="presParOf" srcId="{88145061-959B-4B15-A1A7-2A6050B188B1}" destId="{6F492DA1-613B-4347-B6A7-B83634A302C4}" srcOrd="0" destOrd="0" presId="urn:microsoft.com/office/officeart/2005/8/layout/orgChart1"/>
    <dgm:cxn modelId="{2A30CF89-7D83-4458-BE4F-A60910EE3D8A}" type="presParOf" srcId="{6F492DA1-613B-4347-B6A7-B83634A302C4}" destId="{343B6230-589B-4D79-AC00-5FA2CA98FF97}" srcOrd="0" destOrd="0" presId="urn:microsoft.com/office/officeart/2005/8/layout/orgChart1"/>
    <dgm:cxn modelId="{8B74425C-C7DE-45AB-8670-F8B3EB6D5A5B}" type="presParOf" srcId="{343B6230-589B-4D79-AC00-5FA2CA98FF97}" destId="{BE8F4E6F-0737-4850-A0CF-3D8B070491E5}" srcOrd="0" destOrd="0" presId="urn:microsoft.com/office/officeart/2005/8/layout/orgChart1"/>
    <dgm:cxn modelId="{049F3CCD-88C4-4FFD-A509-E80DBA9973FF}" type="presParOf" srcId="{343B6230-589B-4D79-AC00-5FA2CA98FF97}" destId="{D66A4EA6-07F5-4DC8-9B3C-03A2A9AA745D}" srcOrd="1" destOrd="0" presId="urn:microsoft.com/office/officeart/2005/8/layout/orgChart1"/>
    <dgm:cxn modelId="{80DE7EA8-A738-47A7-90B5-5A3CA25BD514}" type="presParOf" srcId="{6F492DA1-613B-4347-B6A7-B83634A302C4}" destId="{0001EC64-56AE-4892-ABB4-7723666B9885}" srcOrd="1" destOrd="0" presId="urn:microsoft.com/office/officeart/2005/8/layout/orgChart1"/>
    <dgm:cxn modelId="{0E024628-6CE8-4EEE-9142-F5394471CFA8}" type="presParOf" srcId="{6F492DA1-613B-4347-B6A7-B83634A302C4}" destId="{5A59AAF7-2E7B-4151-9FE2-2E0D5347E736}" srcOrd="2" destOrd="0" presId="urn:microsoft.com/office/officeart/2005/8/layout/orgChart1"/>
    <dgm:cxn modelId="{A2E7F5F8-8B28-4001-A207-3D819DA489FD}" type="presParOf" srcId="{88145061-959B-4B15-A1A7-2A6050B188B1}" destId="{215AFA57-DE08-4DE3-BA30-18D8859CF37E}" srcOrd="1" destOrd="0" presId="urn:microsoft.com/office/officeart/2005/8/layout/orgChart1"/>
    <dgm:cxn modelId="{C2E21179-F0C9-49FB-89B1-4256460683A3}" type="presParOf" srcId="{215AFA57-DE08-4DE3-BA30-18D8859CF37E}" destId="{EE00D1E3-2635-4875-8ECC-C1DE47C9B00E}" srcOrd="0" destOrd="0" presId="urn:microsoft.com/office/officeart/2005/8/layout/orgChart1"/>
    <dgm:cxn modelId="{EB700E80-AC02-4BEE-B87C-F0E6D0290F5C}" type="presParOf" srcId="{EE00D1E3-2635-4875-8ECC-C1DE47C9B00E}" destId="{2EB75A26-D00A-485A-B083-FD923573EA7E}" srcOrd="0" destOrd="0" presId="urn:microsoft.com/office/officeart/2005/8/layout/orgChart1"/>
    <dgm:cxn modelId="{EB1005EA-A665-47F2-A9F4-A39C46231429}" type="presParOf" srcId="{EE00D1E3-2635-4875-8ECC-C1DE47C9B00E}" destId="{16F33D5A-6180-462B-B6C0-18EDD5090F36}" srcOrd="1" destOrd="0" presId="urn:microsoft.com/office/officeart/2005/8/layout/orgChart1"/>
    <dgm:cxn modelId="{DB172FF1-9E06-4357-B07A-613C48ECE8DB}" type="presParOf" srcId="{215AFA57-DE08-4DE3-BA30-18D8859CF37E}" destId="{871F09C7-77E8-4D7B-9344-9F08D582A702}" srcOrd="1" destOrd="0" presId="urn:microsoft.com/office/officeart/2005/8/layout/orgChart1"/>
    <dgm:cxn modelId="{6CBAD864-1102-4890-BE7F-4BE97C637872}" type="presParOf" srcId="{215AFA57-DE08-4DE3-BA30-18D8859CF37E}" destId="{FF3A97AF-2983-4B46-B575-4C25B2103E88}" srcOrd="2" destOrd="0" presId="urn:microsoft.com/office/officeart/2005/8/layout/orgChart1"/>
    <dgm:cxn modelId="{15FBD0DE-0B07-475A-B2FA-370E789A67E8}" type="presParOf" srcId="{88145061-959B-4B15-A1A7-2A6050B188B1}" destId="{C8A00849-49E2-4B1A-9D58-067D77A1A339}" srcOrd="2" destOrd="0" presId="urn:microsoft.com/office/officeart/2005/8/layout/orgChart1"/>
    <dgm:cxn modelId="{842D984F-05A8-48CB-80AA-E7E8F7CCDD66}" type="presParOf" srcId="{C8A00849-49E2-4B1A-9D58-067D77A1A339}" destId="{B00EE718-A937-406B-906E-BF0D8F60E2FD}" srcOrd="0" destOrd="0" presId="urn:microsoft.com/office/officeart/2005/8/layout/orgChart1"/>
    <dgm:cxn modelId="{B7C9311B-3224-423B-ADF9-0AA599065E56}" type="presParOf" srcId="{B00EE718-A937-406B-906E-BF0D8F60E2FD}" destId="{E62E9E1F-FA19-4062-A901-AEEF865EDFE9}" srcOrd="0" destOrd="0" presId="urn:microsoft.com/office/officeart/2005/8/layout/orgChart1"/>
    <dgm:cxn modelId="{9FE87211-9542-44A9-B428-142E824115BC}" type="presParOf" srcId="{B00EE718-A937-406B-906E-BF0D8F60E2FD}" destId="{D24BE75F-81F3-4C27-927C-E99123A585CA}" srcOrd="1" destOrd="0" presId="urn:microsoft.com/office/officeart/2005/8/layout/orgChart1"/>
    <dgm:cxn modelId="{203CBF73-7F46-46CD-AA7C-70E8CFCE0511}" type="presParOf" srcId="{C8A00849-49E2-4B1A-9D58-067D77A1A339}" destId="{839F3FC0-DCA3-4532-9338-836EF2D65086}" srcOrd="1" destOrd="0" presId="urn:microsoft.com/office/officeart/2005/8/layout/orgChart1"/>
    <dgm:cxn modelId="{D0A8256A-346A-46EA-9933-2CFFAD5DA664}" type="presParOf" srcId="{C8A00849-49E2-4B1A-9D58-067D77A1A339}" destId="{956B1C24-4553-4CC5-B08F-F7C0328DDF7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3C2566-48AD-482D-8FC6-64AC96D6A7A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6361DEC-9764-4ADF-8B89-62855B556622}">
      <dgm:prSet phldrT="[Текст]" custT="1"/>
      <dgm:spPr/>
      <dgm:t>
        <a:bodyPr/>
        <a:lstStyle/>
        <a:p>
          <a:r>
            <a:rPr lang="ru-RU" sz="4800" dirty="0" smtClean="0"/>
            <a:t>хранение</a:t>
          </a:r>
          <a:endParaRPr lang="ru-RU" sz="4800" dirty="0"/>
        </a:p>
      </dgm:t>
    </dgm:pt>
    <dgm:pt modelId="{B6D03D02-0B0A-4953-98D0-DFF73BF8C587}" type="parTrans" cxnId="{9917C389-C30E-4928-85BC-C3D83A02032D}">
      <dgm:prSet/>
      <dgm:spPr/>
      <dgm:t>
        <a:bodyPr/>
        <a:lstStyle/>
        <a:p>
          <a:endParaRPr lang="ru-RU"/>
        </a:p>
      </dgm:t>
    </dgm:pt>
    <dgm:pt modelId="{7F807C7A-2B39-44A0-BA44-43F850257141}" type="sibTrans" cxnId="{9917C389-C30E-4928-85BC-C3D83A02032D}">
      <dgm:prSet/>
      <dgm:spPr/>
      <dgm:t>
        <a:bodyPr/>
        <a:lstStyle/>
        <a:p>
          <a:endParaRPr lang="ru-RU"/>
        </a:p>
      </dgm:t>
    </dgm:pt>
    <dgm:pt modelId="{3F18D571-9FC5-4312-A2C3-77FE1943F3FB}">
      <dgm:prSet phldrT="[Текст]" custT="1"/>
      <dgm:spPr/>
      <dgm:t>
        <a:bodyPr/>
        <a:lstStyle/>
        <a:p>
          <a:r>
            <a:rPr lang="ru-RU" sz="3600" dirty="0" smtClean="0"/>
            <a:t>Внешняя память</a:t>
          </a:r>
          <a:endParaRPr lang="ru-RU" sz="3600" dirty="0"/>
        </a:p>
      </dgm:t>
    </dgm:pt>
    <dgm:pt modelId="{DDFA9001-BB0D-40D4-A67A-57A162D9ECA7}" type="parTrans" cxnId="{EA643AD2-EA9D-4823-A1D0-4C8ACE8FF8CF}">
      <dgm:prSet/>
      <dgm:spPr/>
      <dgm:t>
        <a:bodyPr/>
        <a:lstStyle/>
        <a:p>
          <a:endParaRPr lang="ru-RU"/>
        </a:p>
      </dgm:t>
    </dgm:pt>
    <dgm:pt modelId="{29FB3D2F-F854-4583-A432-E8E63577EACC}" type="sibTrans" cxnId="{EA643AD2-EA9D-4823-A1D0-4C8ACE8FF8CF}">
      <dgm:prSet/>
      <dgm:spPr/>
      <dgm:t>
        <a:bodyPr/>
        <a:lstStyle/>
        <a:p>
          <a:endParaRPr lang="ru-RU"/>
        </a:p>
      </dgm:t>
    </dgm:pt>
    <dgm:pt modelId="{B95DA1E6-4122-4609-BA72-04EFA3C1F24B}">
      <dgm:prSet phldrT="[Текст]" custT="1"/>
      <dgm:spPr/>
      <dgm:t>
        <a:bodyPr/>
        <a:lstStyle/>
        <a:p>
          <a:r>
            <a:rPr lang="ru-RU" sz="3200" dirty="0" smtClean="0"/>
            <a:t>Внутренняя память</a:t>
          </a:r>
          <a:r>
            <a:rPr lang="ru-RU" sz="2500" dirty="0" smtClean="0"/>
            <a:t>(оперативная)</a:t>
          </a:r>
          <a:endParaRPr lang="ru-RU" sz="2500" dirty="0"/>
        </a:p>
      </dgm:t>
    </dgm:pt>
    <dgm:pt modelId="{2C6B5868-6969-4B27-9253-867C746A4C00}" type="parTrans" cxnId="{AE9048E5-2B9F-4E2B-8869-91F27F88ECE8}">
      <dgm:prSet/>
      <dgm:spPr/>
      <dgm:t>
        <a:bodyPr/>
        <a:lstStyle/>
        <a:p>
          <a:endParaRPr lang="ru-RU"/>
        </a:p>
      </dgm:t>
    </dgm:pt>
    <dgm:pt modelId="{C8BBBB49-DF67-4676-9680-C907A6FCC5AE}" type="sibTrans" cxnId="{AE9048E5-2B9F-4E2B-8869-91F27F88ECE8}">
      <dgm:prSet/>
      <dgm:spPr/>
      <dgm:t>
        <a:bodyPr/>
        <a:lstStyle/>
        <a:p>
          <a:endParaRPr lang="ru-RU"/>
        </a:p>
      </dgm:t>
    </dgm:pt>
    <dgm:pt modelId="{22E90250-B926-450D-BB50-9FF258810485}" type="pres">
      <dgm:prSet presAssocID="{133C2566-48AD-482D-8FC6-64AC96D6A7A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776D160-BFFD-4885-B2C5-4F06389D8D56}" type="pres">
      <dgm:prSet presAssocID="{E6361DEC-9764-4ADF-8B89-62855B556622}" presName="hierRoot1" presStyleCnt="0"/>
      <dgm:spPr/>
    </dgm:pt>
    <dgm:pt modelId="{E1AD54D6-A520-461D-933F-C89B1CA52B55}" type="pres">
      <dgm:prSet presAssocID="{E6361DEC-9764-4ADF-8B89-62855B556622}" presName="composite" presStyleCnt="0"/>
      <dgm:spPr/>
    </dgm:pt>
    <dgm:pt modelId="{3A646F15-A6E6-48AD-B827-974EDF18EBFB}" type="pres">
      <dgm:prSet presAssocID="{E6361DEC-9764-4ADF-8B89-62855B556622}" presName="background" presStyleLbl="node0" presStyleIdx="0" presStyleCnt="1"/>
      <dgm:spPr/>
    </dgm:pt>
    <dgm:pt modelId="{9F048180-BEE3-436D-AC3B-3EC676FE9D63}" type="pres">
      <dgm:prSet presAssocID="{E6361DEC-9764-4ADF-8B89-62855B556622}" presName="text" presStyleLbl="fgAcc0" presStyleIdx="0" presStyleCnt="1" custScaleX="383090">
        <dgm:presLayoutVars>
          <dgm:chPref val="3"/>
        </dgm:presLayoutVars>
      </dgm:prSet>
      <dgm:spPr/>
    </dgm:pt>
    <dgm:pt modelId="{D5E15DDF-5247-4557-98BA-7BC472219784}" type="pres">
      <dgm:prSet presAssocID="{E6361DEC-9764-4ADF-8B89-62855B556622}" presName="hierChild2" presStyleCnt="0"/>
      <dgm:spPr/>
    </dgm:pt>
    <dgm:pt modelId="{180B1AD8-B7E7-4D95-9F16-F7B386B2EB2F}" type="pres">
      <dgm:prSet presAssocID="{DDFA9001-BB0D-40D4-A67A-57A162D9ECA7}" presName="Name10" presStyleLbl="parChTrans1D2" presStyleIdx="0" presStyleCnt="2"/>
      <dgm:spPr/>
    </dgm:pt>
    <dgm:pt modelId="{CDB43A40-908B-4228-91BA-815D946EBBD5}" type="pres">
      <dgm:prSet presAssocID="{3F18D571-9FC5-4312-A2C3-77FE1943F3FB}" presName="hierRoot2" presStyleCnt="0"/>
      <dgm:spPr/>
    </dgm:pt>
    <dgm:pt modelId="{A74F57DB-2D2E-48C0-9423-2836A346BEED}" type="pres">
      <dgm:prSet presAssocID="{3F18D571-9FC5-4312-A2C3-77FE1943F3FB}" presName="composite2" presStyleCnt="0"/>
      <dgm:spPr/>
    </dgm:pt>
    <dgm:pt modelId="{E4468C90-6503-4914-A022-4DEB4726DD1C}" type="pres">
      <dgm:prSet presAssocID="{3F18D571-9FC5-4312-A2C3-77FE1943F3FB}" presName="background2" presStyleLbl="node2" presStyleIdx="0" presStyleCnt="2"/>
      <dgm:spPr/>
    </dgm:pt>
    <dgm:pt modelId="{EA421ADD-DB35-4B81-B225-3BA74454C227}" type="pres">
      <dgm:prSet presAssocID="{3F18D571-9FC5-4312-A2C3-77FE1943F3FB}" presName="text2" presStyleLbl="fgAcc2" presStyleIdx="0" presStyleCnt="2" custScaleX="179731">
        <dgm:presLayoutVars>
          <dgm:chPref val="3"/>
        </dgm:presLayoutVars>
      </dgm:prSet>
      <dgm:spPr/>
    </dgm:pt>
    <dgm:pt modelId="{7ABA4553-5A41-4993-9DC3-2FDA1213391E}" type="pres">
      <dgm:prSet presAssocID="{3F18D571-9FC5-4312-A2C3-77FE1943F3FB}" presName="hierChild3" presStyleCnt="0"/>
      <dgm:spPr/>
    </dgm:pt>
    <dgm:pt modelId="{0FBCF4AE-8DD6-4885-B5D6-6E6772037375}" type="pres">
      <dgm:prSet presAssocID="{2C6B5868-6969-4B27-9253-867C746A4C00}" presName="Name10" presStyleLbl="parChTrans1D2" presStyleIdx="1" presStyleCnt="2"/>
      <dgm:spPr/>
    </dgm:pt>
    <dgm:pt modelId="{27412F17-F368-4872-ABCD-31165B59B27B}" type="pres">
      <dgm:prSet presAssocID="{B95DA1E6-4122-4609-BA72-04EFA3C1F24B}" presName="hierRoot2" presStyleCnt="0"/>
      <dgm:spPr/>
    </dgm:pt>
    <dgm:pt modelId="{AD6ACB4D-7B78-4866-B1E4-1CFDE82B35B1}" type="pres">
      <dgm:prSet presAssocID="{B95DA1E6-4122-4609-BA72-04EFA3C1F24B}" presName="composite2" presStyleCnt="0"/>
      <dgm:spPr/>
    </dgm:pt>
    <dgm:pt modelId="{8871027A-615C-46BC-B201-F8DA11495E34}" type="pres">
      <dgm:prSet presAssocID="{B95DA1E6-4122-4609-BA72-04EFA3C1F24B}" presName="background2" presStyleLbl="node2" presStyleIdx="1" presStyleCnt="2"/>
      <dgm:spPr/>
    </dgm:pt>
    <dgm:pt modelId="{45FB8E8E-5146-4831-9D41-AA10F7802D8D}" type="pres">
      <dgm:prSet presAssocID="{B95DA1E6-4122-4609-BA72-04EFA3C1F24B}" presName="text2" presStyleLbl="fgAcc2" presStyleIdx="1" presStyleCnt="2" custScaleX="202983">
        <dgm:presLayoutVars>
          <dgm:chPref val="3"/>
        </dgm:presLayoutVars>
      </dgm:prSet>
      <dgm:spPr/>
    </dgm:pt>
    <dgm:pt modelId="{0FBA8766-BDB8-4D40-8F9B-26A33A981E87}" type="pres">
      <dgm:prSet presAssocID="{B95DA1E6-4122-4609-BA72-04EFA3C1F24B}" presName="hierChild3" presStyleCnt="0"/>
      <dgm:spPr/>
    </dgm:pt>
  </dgm:ptLst>
  <dgm:cxnLst>
    <dgm:cxn modelId="{EFB83E19-DDC6-4663-A820-589FB8D105E3}" type="presOf" srcId="{133C2566-48AD-482D-8FC6-64AC96D6A7A1}" destId="{22E90250-B926-450D-BB50-9FF258810485}" srcOrd="0" destOrd="0" presId="urn:microsoft.com/office/officeart/2005/8/layout/hierarchy1"/>
    <dgm:cxn modelId="{DDB099B5-8835-4C62-AFA4-19C0ECA52134}" type="presOf" srcId="{2C6B5868-6969-4B27-9253-867C746A4C00}" destId="{0FBCF4AE-8DD6-4885-B5D6-6E6772037375}" srcOrd="0" destOrd="0" presId="urn:microsoft.com/office/officeart/2005/8/layout/hierarchy1"/>
    <dgm:cxn modelId="{AE9048E5-2B9F-4E2B-8869-91F27F88ECE8}" srcId="{E6361DEC-9764-4ADF-8B89-62855B556622}" destId="{B95DA1E6-4122-4609-BA72-04EFA3C1F24B}" srcOrd="1" destOrd="0" parTransId="{2C6B5868-6969-4B27-9253-867C746A4C00}" sibTransId="{C8BBBB49-DF67-4676-9680-C907A6FCC5AE}"/>
    <dgm:cxn modelId="{D0C8D908-E95D-4236-A066-F351E72E05D2}" type="presOf" srcId="{E6361DEC-9764-4ADF-8B89-62855B556622}" destId="{9F048180-BEE3-436D-AC3B-3EC676FE9D63}" srcOrd="0" destOrd="0" presId="urn:microsoft.com/office/officeart/2005/8/layout/hierarchy1"/>
    <dgm:cxn modelId="{EA643AD2-EA9D-4823-A1D0-4C8ACE8FF8CF}" srcId="{E6361DEC-9764-4ADF-8B89-62855B556622}" destId="{3F18D571-9FC5-4312-A2C3-77FE1943F3FB}" srcOrd="0" destOrd="0" parTransId="{DDFA9001-BB0D-40D4-A67A-57A162D9ECA7}" sibTransId="{29FB3D2F-F854-4583-A432-E8E63577EACC}"/>
    <dgm:cxn modelId="{14B4E953-5009-4DAC-8BDC-F2CA3939906B}" type="presOf" srcId="{DDFA9001-BB0D-40D4-A67A-57A162D9ECA7}" destId="{180B1AD8-B7E7-4D95-9F16-F7B386B2EB2F}" srcOrd="0" destOrd="0" presId="urn:microsoft.com/office/officeart/2005/8/layout/hierarchy1"/>
    <dgm:cxn modelId="{61065F8D-1124-4C47-B0E7-605B08183C2E}" type="presOf" srcId="{3F18D571-9FC5-4312-A2C3-77FE1943F3FB}" destId="{EA421ADD-DB35-4B81-B225-3BA74454C227}" srcOrd="0" destOrd="0" presId="urn:microsoft.com/office/officeart/2005/8/layout/hierarchy1"/>
    <dgm:cxn modelId="{9917C389-C30E-4928-85BC-C3D83A02032D}" srcId="{133C2566-48AD-482D-8FC6-64AC96D6A7A1}" destId="{E6361DEC-9764-4ADF-8B89-62855B556622}" srcOrd="0" destOrd="0" parTransId="{B6D03D02-0B0A-4953-98D0-DFF73BF8C587}" sibTransId="{7F807C7A-2B39-44A0-BA44-43F850257141}"/>
    <dgm:cxn modelId="{C4705E30-D042-43F2-A960-4359BB159A60}" type="presOf" srcId="{B95DA1E6-4122-4609-BA72-04EFA3C1F24B}" destId="{45FB8E8E-5146-4831-9D41-AA10F7802D8D}" srcOrd="0" destOrd="0" presId="urn:microsoft.com/office/officeart/2005/8/layout/hierarchy1"/>
    <dgm:cxn modelId="{1C83C49E-7AC6-44D5-AD56-5679FBCB5163}" type="presParOf" srcId="{22E90250-B926-450D-BB50-9FF258810485}" destId="{7776D160-BFFD-4885-B2C5-4F06389D8D56}" srcOrd="0" destOrd="0" presId="urn:microsoft.com/office/officeart/2005/8/layout/hierarchy1"/>
    <dgm:cxn modelId="{A25C2E5E-9BA0-4EAB-9E1F-5B2040B9709E}" type="presParOf" srcId="{7776D160-BFFD-4885-B2C5-4F06389D8D56}" destId="{E1AD54D6-A520-461D-933F-C89B1CA52B55}" srcOrd="0" destOrd="0" presId="urn:microsoft.com/office/officeart/2005/8/layout/hierarchy1"/>
    <dgm:cxn modelId="{B5ABE259-732B-40E2-BB36-9C918A440855}" type="presParOf" srcId="{E1AD54D6-A520-461D-933F-C89B1CA52B55}" destId="{3A646F15-A6E6-48AD-B827-974EDF18EBFB}" srcOrd="0" destOrd="0" presId="urn:microsoft.com/office/officeart/2005/8/layout/hierarchy1"/>
    <dgm:cxn modelId="{D49BE0B8-F1FB-4171-AC44-6512FDB6CA21}" type="presParOf" srcId="{E1AD54D6-A520-461D-933F-C89B1CA52B55}" destId="{9F048180-BEE3-436D-AC3B-3EC676FE9D63}" srcOrd="1" destOrd="0" presId="urn:microsoft.com/office/officeart/2005/8/layout/hierarchy1"/>
    <dgm:cxn modelId="{2C89B231-892C-4153-BCB8-873186C01439}" type="presParOf" srcId="{7776D160-BFFD-4885-B2C5-4F06389D8D56}" destId="{D5E15DDF-5247-4557-98BA-7BC472219784}" srcOrd="1" destOrd="0" presId="urn:microsoft.com/office/officeart/2005/8/layout/hierarchy1"/>
    <dgm:cxn modelId="{F181A70D-69CA-4F9E-9232-DD3B8968928B}" type="presParOf" srcId="{D5E15DDF-5247-4557-98BA-7BC472219784}" destId="{180B1AD8-B7E7-4D95-9F16-F7B386B2EB2F}" srcOrd="0" destOrd="0" presId="urn:microsoft.com/office/officeart/2005/8/layout/hierarchy1"/>
    <dgm:cxn modelId="{9EF0515E-2A0E-470B-8C65-D26D2AC1E07A}" type="presParOf" srcId="{D5E15DDF-5247-4557-98BA-7BC472219784}" destId="{CDB43A40-908B-4228-91BA-815D946EBBD5}" srcOrd="1" destOrd="0" presId="urn:microsoft.com/office/officeart/2005/8/layout/hierarchy1"/>
    <dgm:cxn modelId="{DAB8D839-1C70-4FE9-9509-7F2E143355D0}" type="presParOf" srcId="{CDB43A40-908B-4228-91BA-815D946EBBD5}" destId="{A74F57DB-2D2E-48C0-9423-2836A346BEED}" srcOrd="0" destOrd="0" presId="urn:microsoft.com/office/officeart/2005/8/layout/hierarchy1"/>
    <dgm:cxn modelId="{615D6ED4-3646-4820-9EEB-71A42BEEDE56}" type="presParOf" srcId="{A74F57DB-2D2E-48C0-9423-2836A346BEED}" destId="{E4468C90-6503-4914-A022-4DEB4726DD1C}" srcOrd="0" destOrd="0" presId="urn:microsoft.com/office/officeart/2005/8/layout/hierarchy1"/>
    <dgm:cxn modelId="{45665607-514F-429B-9161-EF2EAA974BC4}" type="presParOf" srcId="{A74F57DB-2D2E-48C0-9423-2836A346BEED}" destId="{EA421ADD-DB35-4B81-B225-3BA74454C227}" srcOrd="1" destOrd="0" presId="urn:microsoft.com/office/officeart/2005/8/layout/hierarchy1"/>
    <dgm:cxn modelId="{734604CF-A24A-4792-A7E6-273E4FB9327A}" type="presParOf" srcId="{CDB43A40-908B-4228-91BA-815D946EBBD5}" destId="{7ABA4553-5A41-4993-9DC3-2FDA1213391E}" srcOrd="1" destOrd="0" presId="urn:microsoft.com/office/officeart/2005/8/layout/hierarchy1"/>
    <dgm:cxn modelId="{D5400BE0-09FD-450F-80A2-A868436B3130}" type="presParOf" srcId="{D5E15DDF-5247-4557-98BA-7BC472219784}" destId="{0FBCF4AE-8DD6-4885-B5D6-6E6772037375}" srcOrd="2" destOrd="0" presId="urn:microsoft.com/office/officeart/2005/8/layout/hierarchy1"/>
    <dgm:cxn modelId="{47D59F1D-71A2-449D-B2DF-C6A7A37C94B5}" type="presParOf" srcId="{D5E15DDF-5247-4557-98BA-7BC472219784}" destId="{27412F17-F368-4872-ABCD-31165B59B27B}" srcOrd="3" destOrd="0" presId="urn:microsoft.com/office/officeart/2005/8/layout/hierarchy1"/>
    <dgm:cxn modelId="{40F2338E-1B73-486A-9263-8473267D74A3}" type="presParOf" srcId="{27412F17-F368-4872-ABCD-31165B59B27B}" destId="{AD6ACB4D-7B78-4866-B1E4-1CFDE82B35B1}" srcOrd="0" destOrd="0" presId="urn:microsoft.com/office/officeart/2005/8/layout/hierarchy1"/>
    <dgm:cxn modelId="{536B71C2-CB37-4DCD-8878-89B492EE7A2D}" type="presParOf" srcId="{AD6ACB4D-7B78-4866-B1E4-1CFDE82B35B1}" destId="{8871027A-615C-46BC-B201-F8DA11495E34}" srcOrd="0" destOrd="0" presId="urn:microsoft.com/office/officeart/2005/8/layout/hierarchy1"/>
    <dgm:cxn modelId="{1D0A4854-CD8A-43CF-93DC-A8A7E65ADA74}" type="presParOf" srcId="{AD6ACB4D-7B78-4866-B1E4-1CFDE82B35B1}" destId="{45FB8E8E-5146-4831-9D41-AA10F7802D8D}" srcOrd="1" destOrd="0" presId="urn:microsoft.com/office/officeart/2005/8/layout/hierarchy1"/>
    <dgm:cxn modelId="{A7D845A4-2D8A-4321-A49D-57AB361A1645}" type="presParOf" srcId="{27412F17-F368-4872-ABCD-31165B59B27B}" destId="{0FBA8766-BDB8-4D40-8F9B-26A33A981E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552967-741C-41AE-B265-EF6A216B9F7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451CB90-F934-43F5-A3D6-9F397BF7AF3B}">
      <dgm:prSet phldrT="[Текст]"/>
      <dgm:spPr/>
      <dgm:t>
        <a:bodyPr/>
        <a:lstStyle/>
        <a:p>
          <a:r>
            <a:rPr lang="ru-RU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ПЕРЕДАЧА ИНФОРМАЦИИ</a:t>
          </a:r>
          <a:endParaRPr lang="ru-RU" dirty="0">
            <a:solidFill>
              <a:schemeClr val="accent3">
                <a:lumMod val="20000"/>
                <a:lumOff val="80000"/>
              </a:schemeClr>
            </a:solidFill>
          </a:endParaRPr>
        </a:p>
      </dgm:t>
    </dgm:pt>
    <dgm:pt modelId="{A1BA613D-CADD-4500-A3AF-B3C515C23FD7}" type="parTrans" cxnId="{BC1467F9-FA63-4A18-89D6-DF4ADBCE07FE}">
      <dgm:prSet/>
      <dgm:spPr/>
      <dgm:t>
        <a:bodyPr/>
        <a:lstStyle/>
        <a:p>
          <a:endParaRPr lang="ru-RU"/>
        </a:p>
      </dgm:t>
    </dgm:pt>
    <dgm:pt modelId="{5ECA6E70-F3B4-4856-A38A-04B5AC704D44}" type="sibTrans" cxnId="{BC1467F9-FA63-4A18-89D6-DF4ADBCE07FE}">
      <dgm:prSet/>
      <dgm:spPr/>
      <dgm:t>
        <a:bodyPr/>
        <a:lstStyle/>
        <a:p>
          <a:endParaRPr lang="ru-RU"/>
        </a:p>
      </dgm:t>
    </dgm:pt>
    <dgm:pt modelId="{CFEBF793-84C1-4355-8827-721C2CA9CFAE}">
      <dgm:prSet/>
      <dgm:spPr/>
      <dgm:t>
        <a:bodyPr/>
        <a:lstStyle/>
        <a:p>
          <a:r>
            <a:rPr lang="ru-RU" dirty="0" smtClean="0">
              <a:solidFill>
                <a:srgbClr val="FFFF00"/>
              </a:solidFill>
            </a:rPr>
            <a:t>Устройства вывода</a:t>
          </a:r>
          <a:endParaRPr lang="ru-RU" dirty="0">
            <a:solidFill>
              <a:srgbClr val="FFFF00"/>
            </a:solidFill>
          </a:endParaRPr>
        </a:p>
      </dgm:t>
    </dgm:pt>
    <dgm:pt modelId="{71AC219C-9343-4CC9-93E7-54153B3DFC44}" type="parTrans" cxnId="{3C06F17F-F5F4-45A6-B7D3-AA538379FE45}">
      <dgm:prSet/>
      <dgm:spPr/>
      <dgm:t>
        <a:bodyPr/>
        <a:lstStyle/>
        <a:p>
          <a:endParaRPr lang="ru-RU"/>
        </a:p>
      </dgm:t>
    </dgm:pt>
    <dgm:pt modelId="{9A9537EA-800F-4BB4-829C-CBDDAE919AD6}" type="sibTrans" cxnId="{3C06F17F-F5F4-45A6-B7D3-AA538379FE45}">
      <dgm:prSet/>
      <dgm:spPr/>
      <dgm:t>
        <a:bodyPr/>
        <a:lstStyle/>
        <a:p>
          <a:endParaRPr lang="ru-RU"/>
        </a:p>
      </dgm:t>
    </dgm:pt>
    <dgm:pt modelId="{AC1EEEE0-4BC7-4E7A-B812-969E9D625C03}">
      <dgm:prSet/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Устройства ввода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C3CE735E-9B2B-4951-A935-746073FD9C76}" type="parTrans" cxnId="{85107802-404B-49B6-90A0-9EADC55F3DB2}">
      <dgm:prSet/>
      <dgm:spPr/>
      <dgm:t>
        <a:bodyPr/>
        <a:lstStyle/>
        <a:p>
          <a:endParaRPr lang="ru-RU"/>
        </a:p>
      </dgm:t>
    </dgm:pt>
    <dgm:pt modelId="{80C479AF-58A8-4239-B0AA-3DD494F62C75}" type="sibTrans" cxnId="{85107802-404B-49B6-90A0-9EADC55F3DB2}">
      <dgm:prSet/>
      <dgm:spPr/>
      <dgm:t>
        <a:bodyPr/>
        <a:lstStyle/>
        <a:p>
          <a:endParaRPr lang="ru-RU"/>
        </a:p>
      </dgm:t>
    </dgm:pt>
    <dgm:pt modelId="{25B95237-8201-4E2B-8317-D43D1022AF56}">
      <dgm:prSet/>
      <dgm:spPr/>
      <dgm:t>
        <a:bodyPr/>
        <a:lstStyle/>
        <a:p>
          <a:r>
            <a:rPr lang="ru-RU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Устройства ВВОДА–ВЫВОДА</a:t>
          </a:r>
          <a:endParaRPr lang="ru-RU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CBA41A32-B005-41C3-9D59-50EFDA148029}" type="parTrans" cxnId="{DDB034F6-5E8F-4E4B-9881-8BF0F7A3358F}">
      <dgm:prSet/>
      <dgm:spPr/>
      <dgm:t>
        <a:bodyPr/>
        <a:lstStyle/>
        <a:p>
          <a:endParaRPr lang="ru-RU"/>
        </a:p>
      </dgm:t>
    </dgm:pt>
    <dgm:pt modelId="{4221A554-B76B-469D-A9F3-1CC4764F4FE2}" type="sibTrans" cxnId="{DDB034F6-5E8F-4E4B-9881-8BF0F7A3358F}">
      <dgm:prSet/>
      <dgm:spPr/>
      <dgm:t>
        <a:bodyPr/>
        <a:lstStyle/>
        <a:p>
          <a:endParaRPr lang="ru-RU"/>
        </a:p>
      </dgm:t>
    </dgm:pt>
    <dgm:pt modelId="{06CAEF11-EA9C-44A1-BCAA-7BC78DC7F711}" type="pres">
      <dgm:prSet presAssocID="{0E552967-741C-41AE-B265-EF6A216B9F7B}" presName="composite" presStyleCnt="0">
        <dgm:presLayoutVars>
          <dgm:chMax val="1"/>
          <dgm:dir/>
          <dgm:resizeHandles val="exact"/>
        </dgm:presLayoutVars>
      </dgm:prSet>
      <dgm:spPr/>
    </dgm:pt>
    <dgm:pt modelId="{6F86A8CA-3805-4FC4-9B75-581719A0637C}" type="pres">
      <dgm:prSet presAssocID="{9451CB90-F934-43F5-A3D6-9F397BF7AF3B}" presName="roof" presStyleLbl="dkBgShp" presStyleIdx="0" presStyleCnt="2" custLinFactNeighborX="-875"/>
      <dgm:spPr/>
    </dgm:pt>
    <dgm:pt modelId="{6D3CAF12-9DBC-4C73-9962-FB7ACD654754}" type="pres">
      <dgm:prSet presAssocID="{9451CB90-F934-43F5-A3D6-9F397BF7AF3B}" presName="pillars" presStyleCnt="0"/>
      <dgm:spPr/>
    </dgm:pt>
    <dgm:pt modelId="{EDCF5B99-6963-470A-9E32-A3F0713B832D}" type="pres">
      <dgm:prSet presAssocID="{9451CB90-F934-43F5-A3D6-9F397BF7AF3B}" presName="pillar1" presStyleLbl="node1" presStyleIdx="0" presStyleCnt="3" custLinFactNeighborX="503" custLinFactNeighborY="-1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15CBA-E13F-48E6-8FC6-1628F826F34B}" type="pres">
      <dgm:prSet presAssocID="{CFEBF793-84C1-4355-8827-721C2CA9CFAE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5908AF-3F78-4498-8DFF-FA0EC47F3D48}" type="pres">
      <dgm:prSet presAssocID="{25B95237-8201-4E2B-8317-D43D1022AF56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16187-226B-491E-9DE1-598F304B9EBF}" type="pres">
      <dgm:prSet presAssocID="{9451CB90-F934-43F5-A3D6-9F397BF7AF3B}" presName="base" presStyleLbl="dkBgShp" presStyleIdx="1" presStyleCnt="2"/>
      <dgm:spPr/>
    </dgm:pt>
  </dgm:ptLst>
  <dgm:cxnLst>
    <dgm:cxn modelId="{7E97C866-7A95-43C9-B7B3-DC9B69D6F18B}" type="presOf" srcId="{CFEBF793-84C1-4355-8827-721C2CA9CFAE}" destId="{2DD15CBA-E13F-48E6-8FC6-1628F826F34B}" srcOrd="0" destOrd="0" presId="urn:microsoft.com/office/officeart/2005/8/layout/hList3"/>
    <dgm:cxn modelId="{F0A1A16E-4C95-4D1F-A028-9E43C7388686}" type="presOf" srcId="{0E552967-741C-41AE-B265-EF6A216B9F7B}" destId="{06CAEF11-EA9C-44A1-BCAA-7BC78DC7F711}" srcOrd="0" destOrd="0" presId="urn:microsoft.com/office/officeart/2005/8/layout/hList3"/>
    <dgm:cxn modelId="{3C06F17F-F5F4-45A6-B7D3-AA538379FE45}" srcId="{9451CB90-F934-43F5-A3D6-9F397BF7AF3B}" destId="{CFEBF793-84C1-4355-8827-721C2CA9CFAE}" srcOrd="1" destOrd="0" parTransId="{71AC219C-9343-4CC9-93E7-54153B3DFC44}" sibTransId="{9A9537EA-800F-4BB4-829C-CBDDAE919AD6}"/>
    <dgm:cxn modelId="{373DD055-65EB-4601-BFCA-CF93DC698986}" type="presOf" srcId="{9451CB90-F934-43F5-A3D6-9F397BF7AF3B}" destId="{6F86A8CA-3805-4FC4-9B75-581719A0637C}" srcOrd="0" destOrd="0" presId="urn:microsoft.com/office/officeart/2005/8/layout/hList3"/>
    <dgm:cxn modelId="{7B69FAF2-F965-4E27-9313-185E08FAF60C}" type="presOf" srcId="{25B95237-8201-4E2B-8317-D43D1022AF56}" destId="{C95908AF-3F78-4498-8DFF-FA0EC47F3D48}" srcOrd="0" destOrd="0" presId="urn:microsoft.com/office/officeart/2005/8/layout/hList3"/>
    <dgm:cxn modelId="{DDB034F6-5E8F-4E4B-9881-8BF0F7A3358F}" srcId="{9451CB90-F934-43F5-A3D6-9F397BF7AF3B}" destId="{25B95237-8201-4E2B-8317-D43D1022AF56}" srcOrd="2" destOrd="0" parTransId="{CBA41A32-B005-41C3-9D59-50EFDA148029}" sibTransId="{4221A554-B76B-469D-A9F3-1CC4764F4FE2}"/>
    <dgm:cxn modelId="{BC1467F9-FA63-4A18-89D6-DF4ADBCE07FE}" srcId="{0E552967-741C-41AE-B265-EF6A216B9F7B}" destId="{9451CB90-F934-43F5-A3D6-9F397BF7AF3B}" srcOrd="0" destOrd="0" parTransId="{A1BA613D-CADD-4500-A3AF-B3C515C23FD7}" sibTransId="{5ECA6E70-F3B4-4856-A38A-04B5AC704D44}"/>
    <dgm:cxn modelId="{753881ED-A0D6-49A5-B9B4-69F7C05096B9}" type="presOf" srcId="{AC1EEEE0-4BC7-4E7A-B812-969E9D625C03}" destId="{EDCF5B99-6963-470A-9E32-A3F0713B832D}" srcOrd="0" destOrd="0" presId="urn:microsoft.com/office/officeart/2005/8/layout/hList3"/>
    <dgm:cxn modelId="{85107802-404B-49B6-90A0-9EADC55F3DB2}" srcId="{9451CB90-F934-43F5-A3D6-9F397BF7AF3B}" destId="{AC1EEEE0-4BC7-4E7A-B812-969E9D625C03}" srcOrd="0" destOrd="0" parTransId="{C3CE735E-9B2B-4951-A935-746073FD9C76}" sibTransId="{80C479AF-58A8-4239-B0AA-3DD494F62C75}"/>
    <dgm:cxn modelId="{7936D684-E7DE-4950-925E-E6E0452FF13C}" type="presParOf" srcId="{06CAEF11-EA9C-44A1-BCAA-7BC78DC7F711}" destId="{6F86A8CA-3805-4FC4-9B75-581719A0637C}" srcOrd="0" destOrd="0" presId="urn:microsoft.com/office/officeart/2005/8/layout/hList3"/>
    <dgm:cxn modelId="{8EE6B378-6FD5-4C73-91E0-223E98050E96}" type="presParOf" srcId="{06CAEF11-EA9C-44A1-BCAA-7BC78DC7F711}" destId="{6D3CAF12-9DBC-4C73-9962-FB7ACD654754}" srcOrd="1" destOrd="0" presId="urn:microsoft.com/office/officeart/2005/8/layout/hList3"/>
    <dgm:cxn modelId="{28A1316B-92E6-42E3-A99C-0101F9F08BA5}" type="presParOf" srcId="{6D3CAF12-9DBC-4C73-9962-FB7ACD654754}" destId="{EDCF5B99-6963-470A-9E32-A3F0713B832D}" srcOrd="0" destOrd="0" presId="urn:microsoft.com/office/officeart/2005/8/layout/hList3"/>
    <dgm:cxn modelId="{A692E480-1849-4291-9A66-29CC6C30623F}" type="presParOf" srcId="{6D3CAF12-9DBC-4C73-9962-FB7ACD654754}" destId="{2DD15CBA-E13F-48E6-8FC6-1628F826F34B}" srcOrd="1" destOrd="0" presId="urn:microsoft.com/office/officeart/2005/8/layout/hList3"/>
    <dgm:cxn modelId="{17ACE7C6-BCE4-46D5-8A64-49BABB8B4093}" type="presParOf" srcId="{6D3CAF12-9DBC-4C73-9962-FB7ACD654754}" destId="{C95908AF-3F78-4498-8DFF-FA0EC47F3D48}" srcOrd="2" destOrd="0" presId="urn:microsoft.com/office/officeart/2005/8/layout/hList3"/>
    <dgm:cxn modelId="{73C12EF8-3EF0-461A-97D6-47E2A11FF7F4}" type="presParOf" srcId="{06CAEF11-EA9C-44A1-BCAA-7BC78DC7F711}" destId="{AB616187-226B-491E-9DE1-598F304B9EB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8F4E6F-0737-4850-A0CF-3D8B070491E5}">
      <dsp:nvSpPr>
        <dsp:cNvPr id="0" name=""/>
        <dsp:cNvSpPr/>
      </dsp:nvSpPr>
      <dsp:spPr>
        <a:xfrm>
          <a:off x="251532" y="1224138"/>
          <a:ext cx="2673325" cy="1336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smtClean="0"/>
            <a:t>хранение </a:t>
          </a:r>
          <a:endParaRPr lang="ru-RU" sz="4600" kern="1200"/>
        </a:p>
      </dsp:txBody>
      <dsp:txXfrm>
        <a:off x="251532" y="1224138"/>
        <a:ext cx="2673325" cy="1336662"/>
      </dsp:txXfrm>
    </dsp:sp>
    <dsp:sp modelId="{2EB75A26-D00A-485A-B083-FD923573EA7E}">
      <dsp:nvSpPr>
        <dsp:cNvPr id="0" name=""/>
        <dsp:cNvSpPr/>
      </dsp:nvSpPr>
      <dsp:spPr>
        <a:xfrm>
          <a:off x="6300197" y="1224138"/>
          <a:ext cx="2673325" cy="1336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smtClean="0"/>
            <a:t>передача</a:t>
          </a:r>
          <a:endParaRPr lang="ru-RU" sz="4600" kern="1200"/>
        </a:p>
      </dsp:txBody>
      <dsp:txXfrm>
        <a:off x="6300197" y="1224138"/>
        <a:ext cx="2673325" cy="1336662"/>
      </dsp:txXfrm>
    </dsp:sp>
    <dsp:sp modelId="{E62E9E1F-FA19-4062-A901-AEEF865EDFE9}">
      <dsp:nvSpPr>
        <dsp:cNvPr id="0" name=""/>
        <dsp:cNvSpPr/>
      </dsp:nvSpPr>
      <dsp:spPr>
        <a:xfrm>
          <a:off x="3347857" y="1224138"/>
          <a:ext cx="2673325" cy="1336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600" kern="1200" dirty="0" smtClean="0"/>
            <a:t>обработка</a:t>
          </a:r>
          <a:endParaRPr lang="ru-RU" sz="4600" kern="1200" dirty="0"/>
        </a:p>
      </dsp:txBody>
      <dsp:txXfrm>
        <a:off x="3347857" y="1224138"/>
        <a:ext cx="2673325" cy="13366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BCF4AE-8DD6-4885-B5D6-6E6772037375}">
      <dsp:nvSpPr>
        <dsp:cNvPr id="0" name=""/>
        <dsp:cNvSpPr/>
      </dsp:nvSpPr>
      <dsp:spPr>
        <a:xfrm>
          <a:off x="4005098" y="2871312"/>
          <a:ext cx="1993906" cy="574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1359"/>
              </a:lnTo>
              <a:lnTo>
                <a:pt x="1993906" y="391359"/>
              </a:lnTo>
              <a:lnTo>
                <a:pt x="1993906" y="5742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0B1AD8-B7E7-4D95-9F16-F7B386B2EB2F}">
      <dsp:nvSpPr>
        <dsp:cNvPr id="0" name=""/>
        <dsp:cNvSpPr/>
      </dsp:nvSpPr>
      <dsp:spPr>
        <a:xfrm>
          <a:off x="1781623" y="2871312"/>
          <a:ext cx="2223475" cy="574285"/>
        </a:xfrm>
        <a:custGeom>
          <a:avLst/>
          <a:gdLst/>
          <a:ahLst/>
          <a:cxnLst/>
          <a:rect l="0" t="0" r="0" b="0"/>
          <a:pathLst>
            <a:path>
              <a:moveTo>
                <a:pt x="2223475" y="0"/>
              </a:moveTo>
              <a:lnTo>
                <a:pt x="2223475" y="391359"/>
              </a:lnTo>
              <a:lnTo>
                <a:pt x="0" y="391359"/>
              </a:lnTo>
              <a:lnTo>
                <a:pt x="0" y="5742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646F15-A6E6-48AD-B827-974EDF18EBFB}">
      <dsp:nvSpPr>
        <dsp:cNvPr id="0" name=""/>
        <dsp:cNvSpPr/>
      </dsp:nvSpPr>
      <dsp:spPr>
        <a:xfrm>
          <a:off x="222809" y="1617428"/>
          <a:ext cx="7564578" cy="12538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48180-BEE3-436D-AC3B-3EC676FE9D63}">
      <dsp:nvSpPr>
        <dsp:cNvPr id="0" name=""/>
        <dsp:cNvSpPr/>
      </dsp:nvSpPr>
      <dsp:spPr>
        <a:xfrm>
          <a:off x="442211" y="1825860"/>
          <a:ext cx="7564578" cy="1253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хранение</a:t>
          </a:r>
          <a:endParaRPr lang="ru-RU" sz="4800" kern="1200" dirty="0"/>
        </a:p>
      </dsp:txBody>
      <dsp:txXfrm>
        <a:off x="442211" y="1825860"/>
        <a:ext cx="7564578" cy="1253884"/>
      </dsp:txXfrm>
    </dsp:sp>
    <dsp:sp modelId="{E4468C90-6503-4914-A022-4DEB4726DD1C}">
      <dsp:nvSpPr>
        <dsp:cNvPr id="0" name=""/>
        <dsp:cNvSpPr/>
      </dsp:nvSpPr>
      <dsp:spPr>
        <a:xfrm>
          <a:off x="7119" y="3445598"/>
          <a:ext cx="3549007" cy="12538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421ADD-DB35-4B81-B225-3BA74454C227}">
      <dsp:nvSpPr>
        <dsp:cNvPr id="0" name=""/>
        <dsp:cNvSpPr/>
      </dsp:nvSpPr>
      <dsp:spPr>
        <a:xfrm>
          <a:off x="226521" y="3654031"/>
          <a:ext cx="3549007" cy="1253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Внешняя память</a:t>
          </a:r>
          <a:endParaRPr lang="ru-RU" sz="3600" kern="1200" dirty="0"/>
        </a:p>
      </dsp:txBody>
      <dsp:txXfrm>
        <a:off x="226521" y="3654031"/>
        <a:ext cx="3549007" cy="1253884"/>
      </dsp:txXfrm>
    </dsp:sp>
    <dsp:sp modelId="{8871027A-615C-46BC-B201-F8DA11495E34}">
      <dsp:nvSpPr>
        <dsp:cNvPr id="0" name=""/>
        <dsp:cNvSpPr/>
      </dsp:nvSpPr>
      <dsp:spPr>
        <a:xfrm>
          <a:off x="3994931" y="3445598"/>
          <a:ext cx="4008146" cy="12538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FB8E8E-5146-4831-9D41-AA10F7802D8D}">
      <dsp:nvSpPr>
        <dsp:cNvPr id="0" name=""/>
        <dsp:cNvSpPr/>
      </dsp:nvSpPr>
      <dsp:spPr>
        <a:xfrm>
          <a:off x="4214334" y="3654031"/>
          <a:ext cx="4008146" cy="12538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Внутренняя память</a:t>
          </a:r>
          <a:r>
            <a:rPr lang="ru-RU" sz="2500" kern="1200" dirty="0" smtClean="0"/>
            <a:t>(оперативная)</a:t>
          </a:r>
          <a:endParaRPr lang="ru-RU" sz="2500" kern="1200" dirty="0"/>
        </a:p>
      </dsp:txBody>
      <dsp:txXfrm>
        <a:off x="4214334" y="3654031"/>
        <a:ext cx="4008146" cy="125388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86A8CA-3805-4FC4-9B75-581719A0637C}">
      <dsp:nvSpPr>
        <dsp:cNvPr id="0" name=""/>
        <dsp:cNvSpPr/>
      </dsp:nvSpPr>
      <dsp:spPr>
        <a:xfrm>
          <a:off x="0" y="0"/>
          <a:ext cx="8229600" cy="1857806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kern="120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ПЕРЕДАЧА ИНФОРМАЦИИ</a:t>
          </a:r>
          <a:endParaRPr lang="ru-RU" sz="5500" kern="1200" dirty="0">
            <a:solidFill>
              <a:schemeClr val="accent3">
                <a:lumMod val="20000"/>
                <a:lumOff val="80000"/>
              </a:schemeClr>
            </a:solidFill>
          </a:endParaRPr>
        </a:p>
      </dsp:txBody>
      <dsp:txXfrm>
        <a:off x="0" y="0"/>
        <a:ext cx="8229600" cy="1857806"/>
      </dsp:txXfrm>
    </dsp:sp>
    <dsp:sp modelId="{EDCF5B99-6963-470A-9E32-A3F0713B832D}">
      <dsp:nvSpPr>
        <dsp:cNvPr id="0" name=""/>
        <dsp:cNvSpPr/>
      </dsp:nvSpPr>
      <dsp:spPr>
        <a:xfrm>
          <a:off x="17803" y="1812589"/>
          <a:ext cx="2740521" cy="3901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>
              <a:solidFill>
                <a:schemeClr val="accent2">
                  <a:lumMod val="75000"/>
                </a:schemeClr>
              </a:solidFill>
            </a:rPr>
            <a:t>Устройства ввода</a:t>
          </a:r>
          <a:endParaRPr lang="ru-RU" sz="41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17803" y="1812589"/>
        <a:ext cx="2740521" cy="3901393"/>
      </dsp:txXfrm>
    </dsp:sp>
    <dsp:sp modelId="{2DD15CBA-E13F-48E6-8FC6-1628F826F34B}">
      <dsp:nvSpPr>
        <dsp:cNvPr id="0" name=""/>
        <dsp:cNvSpPr/>
      </dsp:nvSpPr>
      <dsp:spPr>
        <a:xfrm>
          <a:off x="2744539" y="1857806"/>
          <a:ext cx="2740521" cy="3901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>
              <a:solidFill>
                <a:srgbClr val="FFFF00"/>
              </a:solidFill>
            </a:rPr>
            <a:t>Устройства вывода</a:t>
          </a:r>
          <a:endParaRPr lang="ru-RU" sz="4100" kern="1200" dirty="0">
            <a:solidFill>
              <a:srgbClr val="FFFF00"/>
            </a:solidFill>
          </a:endParaRPr>
        </a:p>
      </dsp:txBody>
      <dsp:txXfrm>
        <a:off x="2744539" y="1857806"/>
        <a:ext cx="2740521" cy="3901393"/>
      </dsp:txXfrm>
    </dsp:sp>
    <dsp:sp modelId="{C95908AF-3F78-4498-8DFF-FA0EC47F3D48}">
      <dsp:nvSpPr>
        <dsp:cNvPr id="0" name=""/>
        <dsp:cNvSpPr/>
      </dsp:nvSpPr>
      <dsp:spPr>
        <a:xfrm>
          <a:off x="5485060" y="1857806"/>
          <a:ext cx="2740521" cy="3901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Устройства ВВОДА–ВЫВОДА</a:t>
          </a:r>
          <a:endParaRPr lang="ru-RU" sz="4100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>
        <a:off x="5485060" y="1857806"/>
        <a:ext cx="2740521" cy="3901393"/>
      </dsp:txXfrm>
    </dsp:sp>
    <dsp:sp modelId="{AB616187-226B-491E-9DE1-598F304B9EBF}">
      <dsp:nvSpPr>
        <dsp:cNvPr id="0" name=""/>
        <dsp:cNvSpPr/>
      </dsp:nvSpPr>
      <dsp:spPr>
        <a:xfrm>
          <a:off x="0" y="5759199"/>
          <a:ext cx="8229600" cy="43348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A93E-F161-4FEC-A404-BDB218870E11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4E34-D022-4D32-A1CF-FED06593E5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A93E-F161-4FEC-A404-BDB218870E11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4E34-D022-4D32-A1CF-FED06593E5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A93E-F161-4FEC-A404-BDB218870E11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4E34-D022-4D32-A1CF-FED06593E5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A93E-F161-4FEC-A404-BDB218870E11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4E34-D022-4D32-A1CF-FED06593E5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A93E-F161-4FEC-A404-BDB218870E11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4E34-D022-4D32-A1CF-FED06593E5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A93E-F161-4FEC-A404-BDB218870E11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4E34-D022-4D32-A1CF-FED06593E5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A93E-F161-4FEC-A404-BDB218870E11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4E34-D022-4D32-A1CF-FED06593E5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A93E-F161-4FEC-A404-BDB218870E11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4E34-D022-4D32-A1CF-FED06593E5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A93E-F161-4FEC-A404-BDB218870E11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4E34-D022-4D32-A1CF-FED06593E5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A93E-F161-4FEC-A404-BDB218870E11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4E34-D022-4D32-A1CF-FED06593E5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FA93E-F161-4FEC-A404-BDB218870E11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4E34-D022-4D32-A1CF-FED06593E5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FA93E-F161-4FEC-A404-BDB218870E11}" type="datetimeFigureOut">
              <a:rPr lang="ru-RU" smtClean="0"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64E34-D022-4D32-A1CF-FED06593E5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j01953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"/>
            <a:ext cx="67159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Documents and Settings\Олег\Рабочий стол\м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041326"/>
            <a:ext cx="1728192" cy="17281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ru-RU" sz="3600" dirty="0" smtClean="0">
                <a:solidFill>
                  <a:srgbClr val="C00000"/>
                </a:solidFill>
              </a:rPr>
              <a:t>Устройства ВВОДА–ВЫВОДА ИНФОРМАЦИИ</a:t>
            </a:r>
            <a: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3024336" cy="4525963"/>
          </a:xfrm>
        </p:spPr>
        <p:txBody>
          <a:bodyPr/>
          <a:lstStyle/>
          <a:p>
            <a:r>
              <a:rPr lang="ru-RU" dirty="0" smtClean="0"/>
              <a:t>МОДЕМ</a:t>
            </a:r>
          </a:p>
          <a:p>
            <a:pPr>
              <a:buNone/>
            </a:pPr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ЛОКАЛЬНАЯ СЕТЬ</a:t>
            </a:r>
            <a:endParaRPr lang="ru-RU" dirty="0"/>
          </a:p>
        </p:txBody>
      </p:sp>
      <p:pic>
        <p:nvPicPr>
          <p:cNvPr id="6146" name="Picture 2" descr="C:\Documents and Settings\Олег\Рабочий стол\лс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852936"/>
            <a:ext cx="5307916" cy="4005064"/>
          </a:xfrm>
          <a:prstGeom prst="rect">
            <a:avLst/>
          </a:prstGeom>
          <a:noFill/>
        </p:spPr>
      </p:pic>
      <p:pic>
        <p:nvPicPr>
          <p:cNvPr id="6148" name="Picture 4" descr="C:\Documents and Settings\Олег\Рабочий стол\м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3061" y="764704"/>
            <a:ext cx="2566365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Компьютер</a:t>
            </a:r>
            <a:r>
              <a:rPr lang="ru-RU" sz="4000" dirty="0" smtClean="0"/>
              <a:t> – совокупность средств и устройств, предназначенных для хранения, обработки и передачи информации.</a:t>
            </a:r>
            <a:endParaRPr lang="ru-RU" sz="4000" dirty="0"/>
          </a:p>
        </p:txBody>
      </p:sp>
      <p:pic>
        <p:nvPicPr>
          <p:cNvPr id="5122" name="Picture 2" descr="C:\Documents and Settings\Олег\Рабочий стол\435215_418590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30" y="3356992"/>
            <a:ext cx="9024270" cy="2699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Олег\Рабочий стол\block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313"/>
            <a:ext cx="9144000" cy="6866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0" y="2420888"/>
          <a:ext cx="9144000" cy="3705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267744" y="1700808"/>
            <a:ext cx="46217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ИНФОРМАЦИЯ</a:t>
            </a:r>
            <a:endParaRPr lang="ru-RU" sz="54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cxnSp>
        <p:nvCxnSpPr>
          <p:cNvPr id="13" name="Прямая со стрелкой 12"/>
          <p:cNvCxnSpPr>
            <a:stCxn id="11" idx="2"/>
          </p:cNvCxnSpPr>
          <p:nvPr/>
        </p:nvCxnSpPr>
        <p:spPr>
          <a:xfrm flipH="1">
            <a:off x="1907704" y="2624138"/>
            <a:ext cx="2670929" cy="6608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1" idx="2"/>
          </p:cNvCxnSpPr>
          <p:nvPr/>
        </p:nvCxnSpPr>
        <p:spPr>
          <a:xfrm>
            <a:off x="4578633" y="2624138"/>
            <a:ext cx="2945695" cy="73285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1" idx="2"/>
          </p:cNvCxnSpPr>
          <p:nvPr/>
        </p:nvCxnSpPr>
        <p:spPr>
          <a:xfrm flipH="1">
            <a:off x="4572000" y="2624138"/>
            <a:ext cx="6633" cy="8048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0"/>
          <a:ext cx="8229600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Оперативная </a:t>
            </a:r>
            <a:r>
              <a:rPr lang="ru-RU" u="sng" dirty="0"/>
              <a:t>память</a:t>
            </a:r>
            <a:r>
              <a:rPr lang="ru-RU" dirty="0"/>
              <a:t> работает только в</a:t>
            </a:r>
            <a:r>
              <a:rPr lang="ru-RU" dirty="0" smtClean="0"/>
              <a:t> </a:t>
            </a:r>
            <a:r>
              <a:rPr lang="ru-RU" dirty="0"/>
              <a:t>период работы компьютера, </a:t>
            </a:r>
            <a:r>
              <a:rPr lang="ru-RU" dirty="0" smtClean="0"/>
              <a:t>отключение электроэнергии приводит к потере информации.</a:t>
            </a:r>
            <a:endParaRPr lang="ru-RU" dirty="0"/>
          </a:p>
        </p:txBody>
      </p:sp>
      <p:pic>
        <p:nvPicPr>
          <p:cNvPr id="4" name="Содержимое 3" descr="оперативная память, из чего состоит компьютер, составные части компьютер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96952"/>
            <a:ext cx="5328592" cy="36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372200" y="25649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Олег\Рабочий стол\ФЛЭШ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725144"/>
            <a:ext cx="2520280" cy="2520280"/>
          </a:xfrm>
          <a:prstGeom prst="rect">
            <a:avLst/>
          </a:prstGeom>
          <a:noFill/>
        </p:spPr>
      </p:pic>
      <p:pic>
        <p:nvPicPr>
          <p:cNvPr id="4" name="Рисунок 3" descr="жесткий диск, винчестер, из чего состоит компьютер, составные части компьютер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0"/>
            <a:ext cx="3419872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0648"/>
            <a:ext cx="7992888" cy="640871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i="1" dirty="0"/>
              <a:t>Жесткий </a:t>
            </a:r>
            <a:r>
              <a:rPr lang="ru-RU" b="1" i="1" dirty="0" smtClean="0"/>
              <a:t>диск</a:t>
            </a:r>
            <a:r>
              <a:rPr lang="ru-RU" b="1" dirty="0"/>
              <a:t> </a:t>
            </a:r>
            <a:r>
              <a:rPr lang="ru-RU" dirty="0" smtClean="0"/>
              <a:t>(винчестер)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b="1" i="1" dirty="0" smtClean="0"/>
          </a:p>
          <a:p>
            <a:pPr marL="514350" indent="-514350">
              <a:buNone/>
            </a:pPr>
            <a:r>
              <a:rPr lang="ru-RU" b="1" i="1" dirty="0" smtClean="0"/>
              <a:t>2. CD</a:t>
            </a:r>
            <a:r>
              <a:rPr lang="ru-RU" b="1" dirty="0" smtClean="0"/>
              <a:t>- </a:t>
            </a:r>
            <a:r>
              <a:rPr lang="ru-RU" b="1" dirty="0"/>
              <a:t>или </a:t>
            </a:r>
            <a:r>
              <a:rPr lang="ru-RU" b="1" i="1" dirty="0" smtClean="0"/>
              <a:t>DVD- ДИСКИ</a:t>
            </a: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 (</a:t>
            </a:r>
            <a:r>
              <a:rPr lang="ru-RU" sz="2800" dirty="0" smtClean="0"/>
              <a:t>CD-ROM </a:t>
            </a:r>
            <a:r>
              <a:rPr lang="ru-RU" sz="2800" dirty="0"/>
              <a:t>пишет только CD диски</a:t>
            </a:r>
            <a:r>
              <a:rPr lang="ru-RU" sz="2800" dirty="0" smtClean="0"/>
              <a:t>, </a:t>
            </a:r>
            <a:r>
              <a:rPr lang="ru-RU" sz="2800" dirty="0"/>
              <a:t>читает и CD </a:t>
            </a:r>
            <a:r>
              <a:rPr lang="ru-RU" sz="2800" dirty="0" smtClean="0"/>
              <a:t>и DVD</a:t>
            </a:r>
            <a:r>
              <a:rPr lang="ru-RU" sz="2800" dirty="0"/>
              <a:t>. </a:t>
            </a:r>
            <a:r>
              <a:rPr lang="ru-RU" sz="2800" dirty="0" smtClean="0"/>
              <a:t> </a:t>
            </a:r>
            <a:r>
              <a:rPr lang="ru-RU" sz="2800" dirty="0"/>
              <a:t>DVD-ROM читает и пишет, и CD и DVD </a:t>
            </a:r>
            <a:r>
              <a:rPr lang="ru-RU" sz="2800" dirty="0" smtClean="0"/>
              <a:t>диски)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endParaRPr lang="ru-RU" dirty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3. </a:t>
            </a:r>
            <a:r>
              <a:rPr lang="en-US" b="1" dirty="0" smtClean="0"/>
              <a:t>USB-</a:t>
            </a:r>
            <a:r>
              <a:rPr lang="ru-RU" b="1" dirty="0" err="1" smtClean="0"/>
              <a:t>флеш-накопитель</a:t>
            </a:r>
            <a:endParaRPr lang="ru-RU" b="1" dirty="0" smtClean="0"/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5" name="Рисунок 4" descr="cd-rom, dvd-rom, cdrom, dvdrom, из чего состоит компьютер, составные части компьютер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3356992"/>
            <a:ext cx="290803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Documents and Settings\Олег\Рабочий стол\ДИСК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284984"/>
            <a:ext cx="2538993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процессор, из чего состоит компьютер, составные части компьютер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293096"/>
            <a:ext cx="2592288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 smtClean="0"/>
              <a:t>Обработка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688632"/>
          </a:xfrm>
        </p:spPr>
        <p:txBody>
          <a:bodyPr/>
          <a:lstStyle/>
          <a:p>
            <a:r>
              <a:rPr lang="ru-RU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Процессор</a:t>
            </a:r>
            <a:r>
              <a:rPr lang="ru-RU" i="1" dirty="0" smtClean="0"/>
              <a:t> – устройство, выполняющее обработку данных и управляющее ПК.</a:t>
            </a:r>
          </a:p>
          <a:p>
            <a:endParaRPr lang="ru-RU" dirty="0"/>
          </a:p>
        </p:txBody>
      </p:sp>
      <p:pic>
        <p:nvPicPr>
          <p:cNvPr id="4" name="Рисунок 3" descr="системный блок, из чего состоит компьютер, составные части компьютер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3275856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материнская плата, из чего состоит компьютер, составные части компьютер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1542" y="1844824"/>
            <a:ext cx="431245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332656"/>
          <a:ext cx="822960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Documents and Settings\Олег\Рабочий стол\МИ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138007"/>
            <a:ext cx="1656184" cy="1683654"/>
          </a:xfrm>
          <a:prstGeom prst="rect">
            <a:avLst/>
          </a:prstGeom>
          <a:noFill/>
        </p:spPr>
      </p:pic>
      <p:pic>
        <p:nvPicPr>
          <p:cNvPr id="2055" name="Picture 7" descr="C:\Documents and Settings\Олег\Рабочий стол\КЛ.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76672"/>
            <a:ext cx="1428750" cy="1428750"/>
          </a:xfrm>
          <a:prstGeom prst="rect">
            <a:avLst/>
          </a:prstGeom>
          <a:noFill/>
        </p:spPr>
      </p:pic>
      <p:pic>
        <p:nvPicPr>
          <p:cNvPr id="2053" name="Picture 5" descr="C:\Documents and Settings\Олег\Рабочий стол\ГРАФИЧЕСКИЙ ПЛАНШЕТ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340768"/>
            <a:ext cx="1872208" cy="16816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Устройства ввода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6372200" cy="576064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Blip>
                <a:blip r:embed="rId5"/>
              </a:buBlip>
            </a:pPr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Клавиатура</a:t>
            </a:r>
            <a:r>
              <a:rPr lang="ru-RU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dirty="0" smtClean="0"/>
              <a:t>– </a:t>
            </a:r>
            <a:r>
              <a:rPr lang="ru-RU" sz="3000" i="1" dirty="0" smtClean="0"/>
              <a:t>устройство ввода текстовой и числовой информации.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5"/>
              </a:buBlip>
            </a:pPr>
            <a:r>
              <a:rPr lang="ru-RU" b="1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Графический планшет</a:t>
            </a:r>
            <a:r>
              <a:rPr lang="ru-RU" i="1" dirty="0" smtClean="0"/>
              <a:t> – </a:t>
            </a:r>
            <a:r>
              <a:rPr lang="ru-RU" sz="3000" i="1" dirty="0" smtClean="0"/>
              <a:t>устройство для рисования и ввода рукописного текста.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5"/>
              </a:buBlip>
            </a:pPr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Сканер</a:t>
            </a:r>
            <a:r>
              <a:rPr lang="ru-RU" dirty="0" smtClean="0"/>
              <a:t> – </a:t>
            </a:r>
            <a:r>
              <a:rPr lang="ru-RU" sz="3000" i="1" dirty="0" smtClean="0"/>
              <a:t>устройство для преобразования графической информации из аналоговой формы в цифровую.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5"/>
              </a:buBlip>
            </a:pPr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Цифровая камера</a:t>
            </a:r>
            <a:r>
              <a:rPr lang="ru-RU" dirty="0" smtClean="0"/>
              <a:t> – </a:t>
            </a:r>
            <a:r>
              <a:rPr lang="ru-RU" sz="3000" i="1" dirty="0" smtClean="0"/>
              <a:t>устройство для получения фото и видео непосредственно в цифровом формате.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5"/>
              </a:buBlip>
            </a:pPr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Микрофон </a:t>
            </a:r>
            <a:r>
              <a:rPr lang="ru-RU" dirty="0" smtClean="0"/>
              <a:t>– </a:t>
            </a:r>
            <a:r>
              <a:rPr lang="ru-RU" sz="3000" i="1" dirty="0" smtClean="0"/>
              <a:t>устройство для перевода звука из аналоговой формы в цифровую.</a:t>
            </a:r>
          </a:p>
          <a:p>
            <a:pPr>
              <a:lnSpc>
                <a:spcPct val="80000"/>
              </a:lnSpc>
              <a:buFont typeface="Wingdings" pitchFamily="2" charset="2"/>
              <a:buBlip>
                <a:blip r:embed="rId5"/>
              </a:buBlip>
            </a:pPr>
            <a:r>
              <a:rPr lang="ru-RU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Мышь, джойстик</a:t>
            </a:r>
            <a:r>
              <a:rPr lang="ru-RU" dirty="0" smtClean="0"/>
              <a:t> – </a:t>
            </a:r>
            <a:r>
              <a:rPr lang="ru-RU" sz="3000" i="1" dirty="0" smtClean="0"/>
              <a:t>манипуляторы.</a:t>
            </a:r>
            <a:endParaRPr lang="ru-RU" sz="3000" i="1" dirty="0"/>
          </a:p>
        </p:txBody>
      </p:sp>
      <p:pic>
        <p:nvPicPr>
          <p:cNvPr id="4" name="Рисунок 3" descr="сканер, из чего состоит компьютер, составные части компьютера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2924944"/>
            <a:ext cx="16561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Олег\Рабочий стол\МЫШЬ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5608712"/>
            <a:ext cx="1249288" cy="1249288"/>
          </a:xfrm>
          <a:prstGeom prst="rect">
            <a:avLst/>
          </a:prstGeom>
          <a:noFill/>
        </p:spPr>
      </p:pic>
      <p:pic>
        <p:nvPicPr>
          <p:cNvPr id="2052" name="Picture 4" descr="C:\Documents and Settings\Олег\Рабочий стол\КАМЕРА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9000" y="3933056"/>
            <a:ext cx="1905000" cy="1428750"/>
          </a:xfrm>
          <a:prstGeom prst="rect">
            <a:avLst/>
          </a:prstGeom>
          <a:noFill/>
        </p:spPr>
      </p:pic>
      <p:pic>
        <p:nvPicPr>
          <p:cNvPr id="2056" name="Picture 8" descr="C:\Documents and Settings\Олег\Рабочий стол\ДЖ.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0" y="5429250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онитор, из чего состоит компьютер, составные части компьютер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908720"/>
            <a:ext cx="1995170" cy="179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Устройства вывода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6635080" cy="56166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Blip>
                <a:blip r:embed="rId3"/>
              </a:buBlip>
            </a:pPr>
            <a:r>
              <a:rPr lang="ru-RU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Монитор</a:t>
            </a:r>
            <a:r>
              <a:rPr lang="ru-RU" b="1" i="1" dirty="0" smtClean="0"/>
              <a:t> </a:t>
            </a:r>
            <a:r>
              <a:rPr lang="ru-RU" dirty="0" smtClean="0"/>
              <a:t>– </a:t>
            </a:r>
            <a:r>
              <a:rPr lang="ru-RU" i="1" dirty="0" smtClean="0"/>
              <a:t>устройство для вывода текстовой, числовой и графической информации.</a:t>
            </a:r>
          </a:p>
          <a:p>
            <a:pPr>
              <a:buFont typeface="Wingdings" pitchFamily="2" charset="2"/>
              <a:buBlip>
                <a:blip r:embed="rId3"/>
              </a:buBlip>
            </a:pPr>
            <a:r>
              <a:rPr lang="ru-RU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Принтер</a:t>
            </a:r>
            <a:r>
              <a:rPr lang="ru-RU" dirty="0" smtClean="0"/>
              <a:t> – </a:t>
            </a:r>
            <a:r>
              <a:rPr lang="ru-RU" i="1" dirty="0" smtClean="0"/>
              <a:t>устройство для вывода на бумагу текстовой, числовой и графической информации.</a:t>
            </a:r>
          </a:p>
          <a:p>
            <a:pPr>
              <a:buFont typeface="Wingdings" pitchFamily="2" charset="2"/>
              <a:buBlip>
                <a:blip r:embed="rId3"/>
              </a:buBlip>
            </a:pPr>
            <a:r>
              <a:rPr lang="ru-RU" b="1" i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Акустические колонки и наушники</a:t>
            </a:r>
            <a:r>
              <a:rPr lang="ru-RU" dirty="0" smtClean="0"/>
              <a:t> – </a:t>
            </a:r>
            <a:r>
              <a:rPr lang="ru-RU" i="1" dirty="0" smtClean="0"/>
              <a:t>устройства для вывода звука.</a:t>
            </a:r>
            <a:endParaRPr lang="ru-RU" i="1" dirty="0"/>
          </a:p>
        </p:txBody>
      </p:sp>
      <p:pic>
        <p:nvPicPr>
          <p:cNvPr id="4" name="Рисунок 3" descr="принтер, из чего состоит компьютер, составные части компьютер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636912"/>
            <a:ext cx="2214111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колонки, из чего состоит компьютер, составные части компьютера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725144"/>
            <a:ext cx="151216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Олег\Рабочий стол\НАУШНИ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4595294"/>
            <a:ext cx="1619672" cy="1707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215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Оперативная память работает только в период работы компьютера, отключение электроэнергии приводит к потере информации.</vt:lpstr>
      <vt:lpstr>Слайд 5</vt:lpstr>
      <vt:lpstr>Обработка</vt:lpstr>
      <vt:lpstr>Слайд 7</vt:lpstr>
      <vt:lpstr>Устройства ввода информации</vt:lpstr>
      <vt:lpstr>Устройства вывода информации</vt:lpstr>
      <vt:lpstr>Устройства ВВОДА–ВЫВОДА ИНФОРМАЦИИ </vt:lpstr>
      <vt:lpstr>Слайд 11</vt:lpstr>
      <vt:lpstr>Слайд 12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Олег</cp:lastModifiedBy>
  <cp:revision>13</cp:revision>
  <dcterms:created xsi:type="dcterms:W3CDTF">2012-09-11T16:16:41Z</dcterms:created>
  <dcterms:modified xsi:type="dcterms:W3CDTF">2012-09-11T18:24:00Z</dcterms:modified>
</cp:coreProperties>
</file>