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Иванова" initials="ЕИ" lastIdx="4" clrIdx="0">
    <p:extLst>
      <p:ext uri="{19B8F6BF-5375-455C-9EA6-DF929625EA0E}">
        <p15:presenceInfo xmlns:p15="http://schemas.microsoft.com/office/powerpoint/2012/main" userId="f0a98becc994be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9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image" Target="../media/image9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image" Target="../media/image9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E5A3-2A29-4A07-8626-14AC2F97227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2C627-46F0-4943-86B6-2E5561BA1D47}">
      <dgm:prSet phldrT="[Текст]"/>
      <dgm:spPr/>
      <dgm:t>
        <a:bodyPr/>
        <a:lstStyle/>
        <a:p>
          <a:r>
            <a:rPr lang="en-US" dirty="0" smtClean="0"/>
            <a:t>Gorillas</a:t>
          </a:r>
          <a:endParaRPr lang="ru-RU" dirty="0"/>
        </a:p>
      </dgm:t>
    </dgm:pt>
    <dgm:pt modelId="{FE865AF5-F9FD-4EE8-8A41-D51C697EC018}" type="parTrans" cxnId="{B48FC69F-497E-4B5C-9FBF-EB7AD39C55BA}">
      <dgm:prSet/>
      <dgm:spPr/>
      <dgm:t>
        <a:bodyPr/>
        <a:lstStyle/>
        <a:p>
          <a:endParaRPr lang="ru-RU"/>
        </a:p>
      </dgm:t>
    </dgm:pt>
    <dgm:pt modelId="{86564C96-EFB2-43C7-89C7-1F570C66DFFB}" type="sibTrans" cxnId="{B48FC69F-497E-4B5C-9FBF-EB7AD39C55BA}">
      <dgm:prSet/>
      <dgm:spPr/>
      <dgm:t>
        <a:bodyPr/>
        <a:lstStyle/>
        <a:p>
          <a:endParaRPr lang="ru-RU"/>
        </a:p>
      </dgm:t>
    </dgm:pt>
    <dgm:pt modelId="{889EE362-491C-44AA-9027-0DA850EC9858}">
      <dgm:prSet phldrT="[Текст]"/>
      <dgm:spPr/>
      <dgm:t>
        <a:bodyPr/>
        <a:lstStyle/>
        <a:p>
          <a:r>
            <a:rPr lang="en-US" dirty="0" smtClean="0"/>
            <a:t>Squirrel </a:t>
          </a:r>
        </a:p>
        <a:p>
          <a:r>
            <a:rPr lang="en-US" dirty="0" smtClean="0"/>
            <a:t>monkeys</a:t>
          </a:r>
          <a:endParaRPr lang="ru-RU" dirty="0"/>
        </a:p>
      </dgm:t>
    </dgm:pt>
    <dgm:pt modelId="{0235AB08-33FB-4C54-B66E-4845F0C6D3EB}" type="parTrans" cxnId="{E6390FB1-0048-4449-8557-6D6CA18ADA4E}">
      <dgm:prSet/>
      <dgm:spPr/>
      <dgm:t>
        <a:bodyPr/>
        <a:lstStyle/>
        <a:p>
          <a:endParaRPr lang="ru-RU"/>
        </a:p>
      </dgm:t>
    </dgm:pt>
    <dgm:pt modelId="{532029FB-743E-4B8C-8E73-B4D55B0275FC}" type="sibTrans" cxnId="{E6390FB1-0048-4449-8557-6D6CA18ADA4E}">
      <dgm:prSet/>
      <dgm:spPr/>
      <dgm:t>
        <a:bodyPr/>
        <a:lstStyle/>
        <a:p>
          <a:endParaRPr lang="ru-RU"/>
        </a:p>
      </dgm:t>
    </dgm:pt>
    <dgm:pt modelId="{D3FDC1FB-E2A1-433A-9134-067CE290647E}">
      <dgm:prSet phldrT="[Текст]"/>
      <dgm:spPr/>
      <dgm:t>
        <a:bodyPr/>
        <a:lstStyle/>
        <a:p>
          <a:r>
            <a:rPr lang="en-US" dirty="0" smtClean="0"/>
            <a:t>Gibbons</a:t>
          </a:r>
          <a:endParaRPr lang="ru-RU" dirty="0"/>
        </a:p>
      </dgm:t>
    </dgm:pt>
    <dgm:pt modelId="{F5D586BA-CC4D-4944-B0A9-5BC5B903551C}" type="parTrans" cxnId="{64678E22-8E80-4C17-AB16-483E6E17F80E}">
      <dgm:prSet/>
      <dgm:spPr/>
      <dgm:t>
        <a:bodyPr/>
        <a:lstStyle/>
        <a:p>
          <a:endParaRPr lang="ru-RU"/>
        </a:p>
      </dgm:t>
    </dgm:pt>
    <dgm:pt modelId="{8313E440-2FE8-47DF-A320-A55692799151}" type="sibTrans" cxnId="{64678E22-8E80-4C17-AB16-483E6E17F80E}">
      <dgm:prSet/>
      <dgm:spPr/>
      <dgm:t>
        <a:bodyPr/>
        <a:lstStyle/>
        <a:p>
          <a:endParaRPr lang="ru-RU"/>
        </a:p>
      </dgm:t>
    </dgm:pt>
    <dgm:pt modelId="{81F85534-DF29-4C3F-8B4D-F60465CDF395}">
      <dgm:prSet phldrT="[Текст]"/>
      <dgm:spPr/>
      <dgm:t>
        <a:bodyPr/>
        <a:lstStyle/>
        <a:p>
          <a:r>
            <a:rPr lang="en-US" dirty="0" smtClean="0"/>
            <a:t>Orangutans</a:t>
          </a:r>
          <a:endParaRPr lang="ru-RU" dirty="0"/>
        </a:p>
      </dgm:t>
    </dgm:pt>
    <dgm:pt modelId="{B70D4716-5457-4340-B067-17F11550FCB1}" type="parTrans" cxnId="{F3E077CD-1A6D-4220-8AD6-FAF4263CA011}">
      <dgm:prSet/>
      <dgm:spPr/>
      <dgm:t>
        <a:bodyPr/>
        <a:lstStyle/>
        <a:p>
          <a:endParaRPr lang="ru-RU"/>
        </a:p>
      </dgm:t>
    </dgm:pt>
    <dgm:pt modelId="{7B0CF023-A595-4080-A423-882E5CB95D4A}" type="sibTrans" cxnId="{F3E077CD-1A6D-4220-8AD6-FAF4263CA011}">
      <dgm:prSet/>
      <dgm:spPr/>
      <dgm:t>
        <a:bodyPr/>
        <a:lstStyle/>
        <a:p>
          <a:endParaRPr lang="ru-RU"/>
        </a:p>
      </dgm:t>
    </dgm:pt>
    <dgm:pt modelId="{F6CCB3EE-7BF2-4EE6-BBE2-8DA46D4B05CE}" type="pres">
      <dgm:prSet presAssocID="{19E8E5A3-2A29-4A07-8626-14AC2F9722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43A25-5974-49ED-866D-635684366F16}" type="pres">
      <dgm:prSet presAssocID="{2932C627-46F0-4943-86B6-2E5561BA1D47}" presName="compNode" presStyleCnt="0"/>
      <dgm:spPr/>
    </dgm:pt>
    <dgm:pt modelId="{3D4E6F20-9F64-46A4-8498-E18E842A2D1F}" type="pres">
      <dgm:prSet presAssocID="{2932C627-46F0-4943-86B6-2E5561BA1D47}" presName="pictRect" presStyleLbl="node1" presStyleIdx="0" presStyleCnt="4" custScaleX="98838" custScaleY="145794" custLinFactNeighborX="-62935" custLinFactNeighborY="131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5CF7218-08DF-4FB5-9C8D-651A82C07CAB}" type="pres">
      <dgm:prSet presAssocID="{2932C627-46F0-4943-86B6-2E5561BA1D47}" presName="textRect" presStyleLbl="revTx" presStyleIdx="0" presStyleCnt="4" custAng="0" custScaleX="98755" custScaleY="142246" custLinFactY="25835" custLinFactNeighborX="-543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31ACE-A162-4B27-BCB4-41BC3018BE6F}" type="pres">
      <dgm:prSet presAssocID="{86564C96-EFB2-43C7-89C7-1F570C66DF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2A7ACE-EE1D-4C5F-B5AB-D4D4935C449E}" type="pres">
      <dgm:prSet presAssocID="{889EE362-491C-44AA-9027-0DA850EC9858}" presName="compNode" presStyleCnt="0"/>
      <dgm:spPr/>
    </dgm:pt>
    <dgm:pt modelId="{C488A9F9-4458-430A-AC03-0601ECFD41FE}" type="pres">
      <dgm:prSet presAssocID="{889EE362-491C-44AA-9027-0DA850EC9858}" presName="pictRect" presStyleLbl="node1" presStyleIdx="1" presStyleCnt="4" custAng="0" custScaleX="113151" custScaleY="112306" custLinFactY="100000" custLinFactNeighborX="-75356" custLinFactNeighborY="1198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B5E04848-9E6A-48BD-95BA-7782EDA65B4C}" type="pres">
      <dgm:prSet presAssocID="{889EE362-491C-44AA-9027-0DA850EC9858}" presName="textRect" presStyleLbl="revTx" presStyleIdx="1" presStyleCnt="4" custLinFactNeighborX="-29525" custLinFactNeighborY="7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6D91B-5119-4CA4-AC84-A082529DD508}" type="pres">
      <dgm:prSet presAssocID="{532029FB-743E-4B8C-8E73-B4D55B0275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A11B21-8513-4664-84E1-1EB37A5A1B85}" type="pres">
      <dgm:prSet presAssocID="{D3FDC1FB-E2A1-433A-9134-067CE290647E}" presName="compNode" presStyleCnt="0"/>
      <dgm:spPr/>
    </dgm:pt>
    <dgm:pt modelId="{A416414A-2613-4F10-A0D2-74BF43D56149}" type="pres">
      <dgm:prSet presAssocID="{D3FDC1FB-E2A1-433A-9134-067CE290647E}" presName="pictRect" presStyleLbl="node1" presStyleIdx="2" presStyleCnt="4" custLinFactNeighborX="-46508" custLinFactNeighborY="-33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2ED824F-750D-4BDB-A967-BBE379785C6B}" type="pres">
      <dgm:prSet presAssocID="{D3FDC1FB-E2A1-433A-9134-067CE290647E}" presName="textRect" presStyleLbl="revTx" presStyleIdx="2" presStyleCnt="4" custLinFactNeighborX="-28516" custLinFactNeighborY="2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B91C1-3574-4B97-BDA8-AACAB30D989C}" type="pres">
      <dgm:prSet presAssocID="{8313E440-2FE8-47DF-A320-A556927991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D40946-FF09-44A7-90CB-687C5EA528DE}" type="pres">
      <dgm:prSet presAssocID="{81F85534-DF29-4C3F-8B4D-F60465CDF395}" presName="compNode" presStyleCnt="0"/>
      <dgm:spPr/>
    </dgm:pt>
    <dgm:pt modelId="{B3863C39-B719-47F5-B18E-55B4BF8FE6ED}" type="pres">
      <dgm:prSet presAssocID="{81F85534-DF29-4C3F-8B4D-F60465CDF395}" presName="pictRect" presStyleLbl="node1" presStyleIdx="3" presStyleCnt="4" custScaleX="92810" custScaleY="107653" custLinFactX="46450" custLinFactNeighborX="100000" custLinFactNeighborY="4176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831E23FF-C68F-49C4-8FE0-F683CEDDB1EC}" type="pres">
      <dgm:prSet presAssocID="{81F85534-DF29-4C3F-8B4D-F60465CDF395}" presName="textRect" presStyleLbl="revTx" presStyleIdx="3" presStyleCnt="4" custScaleX="106586" custScaleY="104612" custLinFactX="55077" custLinFactY="-100000" custLinFactNeighborX="100000" custLinFactNeighborY="-118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0805E-FA50-4576-915B-21959DDF97F0}" type="presOf" srcId="{532029FB-743E-4B8C-8E73-B4D55B0275FC}" destId="{42B6D91B-5119-4CA4-AC84-A082529DD508}" srcOrd="0" destOrd="0" presId="urn:microsoft.com/office/officeart/2005/8/layout/pList1"/>
    <dgm:cxn modelId="{BCC3D9FD-5CA5-48D2-A067-10F35EC32833}" type="presOf" srcId="{86564C96-EFB2-43C7-89C7-1F570C66DFFB}" destId="{7A931ACE-A162-4B27-BCB4-41BC3018BE6F}" srcOrd="0" destOrd="0" presId="urn:microsoft.com/office/officeart/2005/8/layout/pList1"/>
    <dgm:cxn modelId="{F3E077CD-1A6D-4220-8AD6-FAF4263CA011}" srcId="{19E8E5A3-2A29-4A07-8626-14AC2F97227D}" destId="{81F85534-DF29-4C3F-8B4D-F60465CDF395}" srcOrd="3" destOrd="0" parTransId="{B70D4716-5457-4340-B067-17F11550FCB1}" sibTransId="{7B0CF023-A595-4080-A423-882E5CB95D4A}"/>
    <dgm:cxn modelId="{CA3C6342-3588-4FF8-BDC8-E8AE4A430FC2}" type="presOf" srcId="{8313E440-2FE8-47DF-A320-A55692799151}" destId="{602B91C1-3574-4B97-BDA8-AACAB30D989C}" srcOrd="0" destOrd="0" presId="urn:microsoft.com/office/officeart/2005/8/layout/pList1"/>
    <dgm:cxn modelId="{E6390FB1-0048-4449-8557-6D6CA18ADA4E}" srcId="{19E8E5A3-2A29-4A07-8626-14AC2F97227D}" destId="{889EE362-491C-44AA-9027-0DA850EC9858}" srcOrd="1" destOrd="0" parTransId="{0235AB08-33FB-4C54-B66E-4845F0C6D3EB}" sibTransId="{532029FB-743E-4B8C-8E73-B4D55B0275FC}"/>
    <dgm:cxn modelId="{FA5CCA10-F543-4977-BBF5-B53C57C49116}" type="presOf" srcId="{19E8E5A3-2A29-4A07-8626-14AC2F97227D}" destId="{F6CCB3EE-7BF2-4EE6-BBE2-8DA46D4B05CE}" srcOrd="0" destOrd="0" presId="urn:microsoft.com/office/officeart/2005/8/layout/pList1"/>
    <dgm:cxn modelId="{64678E22-8E80-4C17-AB16-483E6E17F80E}" srcId="{19E8E5A3-2A29-4A07-8626-14AC2F97227D}" destId="{D3FDC1FB-E2A1-433A-9134-067CE290647E}" srcOrd="2" destOrd="0" parTransId="{F5D586BA-CC4D-4944-B0A9-5BC5B903551C}" sibTransId="{8313E440-2FE8-47DF-A320-A55692799151}"/>
    <dgm:cxn modelId="{B34E21D9-F4A4-41F6-804F-96FCE7C6F946}" type="presOf" srcId="{2932C627-46F0-4943-86B6-2E5561BA1D47}" destId="{15CF7218-08DF-4FB5-9C8D-651A82C07CAB}" srcOrd="0" destOrd="0" presId="urn:microsoft.com/office/officeart/2005/8/layout/pList1"/>
    <dgm:cxn modelId="{97F78D32-9415-4023-BBBC-D2EB5F4EDD11}" type="presOf" srcId="{81F85534-DF29-4C3F-8B4D-F60465CDF395}" destId="{831E23FF-C68F-49C4-8FE0-F683CEDDB1EC}" srcOrd="0" destOrd="0" presId="urn:microsoft.com/office/officeart/2005/8/layout/pList1"/>
    <dgm:cxn modelId="{0164DB49-D674-4174-92B3-51346A791E0E}" type="presOf" srcId="{889EE362-491C-44AA-9027-0DA850EC9858}" destId="{B5E04848-9E6A-48BD-95BA-7782EDA65B4C}" srcOrd="0" destOrd="0" presId="urn:microsoft.com/office/officeart/2005/8/layout/pList1"/>
    <dgm:cxn modelId="{9BF40421-91E8-4B0A-A6F6-4A7BBD992143}" type="presOf" srcId="{D3FDC1FB-E2A1-433A-9134-067CE290647E}" destId="{42ED824F-750D-4BDB-A967-BBE379785C6B}" srcOrd="0" destOrd="0" presId="urn:microsoft.com/office/officeart/2005/8/layout/pList1"/>
    <dgm:cxn modelId="{B48FC69F-497E-4B5C-9FBF-EB7AD39C55BA}" srcId="{19E8E5A3-2A29-4A07-8626-14AC2F97227D}" destId="{2932C627-46F0-4943-86B6-2E5561BA1D47}" srcOrd="0" destOrd="0" parTransId="{FE865AF5-F9FD-4EE8-8A41-D51C697EC018}" sibTransId="{86564C96-EFB2-43C7-89C7-1F570C66DFFB}"/>
    <dgm:cxn modelId="{44B500D3-5214-49A6-96F1-2A00C98B2BF7}" type="presParOf" srcId="{F6CCB3EE-7BF2-4EE6-BBE2-8DA46D4B05CE}" destId="{57343A25-5974-49ED-866D-635684366F16}" srcOrd="0" destOrd="0" presId="urn:microsoft.com/office/officeart/2005/8/layout/pList1"/>
    <dgm:cxn modelId="{916EB98D-7DEF-4A07-90D8-8721A832FF34}" type="presParOf" srcId="{57343A25-5974-49ED-866D-635684366F16}" destId="{3D4E6F20-9F64-46A4-8498-E18E842A2D1F}" srcOrd="0" destOrd="0" presId="urn:microsoft.com/office/officeart/2005/8/layout/pList1"/>
    <dgm:cxn modelId="{1F693A0E-1106-4062-B9B1-120F38CD9D7A}" type="presParOf" srcId="{57343A25-5974-49ED-866D-635684366F16}" destId="{15CF7218-08DF-4FB5-9C8D-651A82C07CAB}" srcOrd="1" destOrd="0" presId="urn:microsoft.com/office/officeart/2005/8/layout/pList1"/>
    <dgm:cxn modelId="{C15EC0EC-1A9F-4DEC-935D-110E59F2A3D6}" type="presParOf" srcId="{F6CCB3EE-7BF2-4EE6-BBE2-8DA46D4B05CE}" destId="{7A931ACE-A162-4B27-BCB4-41BC3018BE6F}" srcOrd="1" destOrd="0" presId="urn:microsoft.com/office/officeart/2005/8/layout/pList1"/>
    <dgm:cxn modelId="{DC7F59C4-0D91-4982-A640-9204B4CCDC0C}" type="presParOf" srcId="{F6CCB3EE-7BF2-4EE6-BBE2-8DA46D4B05CE}" destId="{F52A7ACE-EE1D-4C5F-B5AB-D4D4935C449E}" srcOrd="2" destOrd="0" presId="urn:microsoft.com/office/officeart/2005/8/layout/pList1"/>
    <dgm:cxn modelId="{14A69ADC-20A8-4815-ACB6-6268E303A34A}" type="presParOf" srcId="{F52A7ACE-EE1D-4C5F-B5AB-D4D4935C449E}" destId="{C488A9F9-4458-430A-AC03-0601ECFD41FE}" srcOrd="0" destOrd="0" presId="urn:microsoft.com/office/officeart/2005/8/layout/pList1"/>
    <dgm:cxn modelId="{97599AD0-D18C-4331-BAB7-7E25A705F3EE}" type="presParOf" srcId="{F52A7ACE-EE1D-4C5F-B5AB-D4D4935C449E}" destId="{B5E04848-9E6A-48BD-95BA-7782EDA65B4C}" srcOrd="1" destOrd="0" presId="urn:microsoft.com/office/officeart/2005/8/layout/pList1"/>
    <dgm:cxn modelId="{60912064-8D0E-4B45-AFCD-DD4F4C7A2908}" type="presParOf" srcId="{F6CCB3EE-7BF2-4EE6-BBE2-8DA46D4B05CE}" destId="{42B6D91B-5119-4CA4-AC84-A082529DD508}" srcOrd="3" destOrd="0" presId="urn:microsoft.com/office/officeart/2005/8/layout/pList1"/>
    <dgm:cxn modelId="{92769DEE-A2DD-4162-8347-0FDBFBD6A07C}" type="presParOf" srcId="{F6CCB3EE-7BF2-4EE6-BBE2-8DA46D4B05CE}" destId="{32A11B21-8513-4664-84E1-1EB37A5A1B85}" srcOrd="4" destOrd="0" presId="urn:microsoft.com/office/officeart/2005/8/layout/pList1"/>
    <dgm:cxn modelId="{DD8F348B-3900-4FB8-AA9A-64F359D1705D}" type="presParOf" srcId="{32A11B21-8513-4664-84E1-1EB37A5A1B85}" destId="{A416414A-2613-4F10-A0D2-74BF43D56149}" srcOrd="0" destOrd="0" presId="urn:microsoft.com/office/officeart/2005/8/layout/pList1"/>
    <dgm:cxn modelId="{4BC74BDD-9368-40E8-9FA4-51B3C6F15655}" type="presParOf" srcId="{32A11B21-8513-4664-84E1-1EB37A5A1B85}" destId="{42ED824F-750D-4BDB-A967-BBE379785C6B}" srcOrd="1" destOrd="0" presId="urn:microsoft.com/office/officeart/2005/8/layout/pList1"/>
    <dgm:cxn modelId="{94655A5E-4692-40BC-8D50-2366E3C48708}" type="presParOf" srcId="{F6CCB3EE-7BF2-4EE6-BBE2-8DA46D4B05CE}" destId="{602B91C1-3574-4B97-BDA8-AACAB30D989C}" srcOrd="5" destOrd="0" presId="urn:microsoft.com/office/officeart/2005/8/layout/pList1"/>
    <dgm:cxn modelId="{C208A35A-78B1-4A75-93C4-1737A5FE0914}" type="presParOf" srcId="{F6CCB3EE-7BF2-4EE6-BBE2-8DA46D4B05CE}" destId="{AED40946-FF09-44A7-90CB-687C5EA528DE}" srcOrd="6" destOrd="0" presId="urn:microsoft.com/office/officeart/2005/8/layout/pList1"/>
    <dgm:cxn modelId="{12D70C90-A039-4E71-AC7A-05E10E5E4675}" type="presParOf" srcId="{AED40946-FF09-44A7-90CB-687C5EA528DE}" destId="{B3863C39-B719-47F5-B18E-55B4BF8FE6ED}" srcOrd="0" destOrd="0" presId="urn:microsoft.com/office/officeart/2005/8/layout/pList1"/>
    <dgm:cxn modelId="{7F78F95A-B034-4FD2-9E7A-280CC7C4EE8A}" type="presParOf" srcId="{AED40946-FF09-44A7-90CB-687C5EA528DE}" destId="{831E23FF-C68F-49C4-8FE0-F683CEDDB1E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6A21E-F16C-472E-8EB5-A5AA5B00F2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E2ADD3F-F312-4691-82A6-208E4D6FED98}" type="pres">
      <dgm:prSet presAssocID="{1A66A21E-F16C-472E-8EB5-A5AA5B00F20B}" presName="diagram" presStyleCnt="0">
        <dgm:presLayoutVars>
          <dgm:dir/>
          <dgm:resizeHandles val="exact"/>
        </dgm:presLayoutVars>
      </dgm:prSet>
      <dgm:spPr/>
    </dgm:pt>
  </dgm:ptLst>
  <dgm:cxnLst>
    <dgm:cxn modelId="{769B2B72-8CC5-403E-BD72-DBB005B5ABB2}" type="presOf" srcId="{1A66A21E-F16C-472E-8EB5-A5AA5B00F20B}" destId="{BE2ADD3F-F312-4691-82A6-208E4D6FED9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44E4E-BC89-4F6E-908D-C033510E35F0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62C0BE3-A22B-4C81-A93E-54E52AE509CA}">
      <dgm:prSet phldrT="[Текст]" custT="1"/>
      <dgm:spPr/>
      <dgm:t>
        <a:bodyPr/>
        <a:lstStyle/>
        <a:p>
          <a:r>
            <a:rPr lang="en-US" sz="3600" smtClean="0"/>
            <a:t>In Brazil</a:t>
          </a:r>
          <a:endParaRPr lang="ru-RU" sz="3600" dirty="0"/>
        </a:p>
      </dgm:t>
    </dgm:pt>
    <dgm:pt modelId="{F5CE757A-D6D8-4869-8328-5B49339BB766}" type="parTrans" cxnId="{0B0195FF-A68D-464A-9324-30D2F83E8874}">
      <dgm:prSet/>
      <dgm:spPr/>
      <dgm:t>
        <a:bodyPr/>
        <a:lstStyle/>
        <a:p>
          <a:endParaRPr lang="ru-RU"/>
        </a:p>
      </dgm:t>
    </dgm:pt>
    <dgm:pt modelId="{990DC055-92F5-46E1-B5D4-FA7BF2E00001}" type="sibTrans" cxnId="{0B0195FF-A68D-464A-9324-30D2F83E8874}">
      <dgm:prSet/>
      <dgm:spPr/>
      <dgm:t>
        <a:bodyPr/>
        <a:lstStyle/>
        <a:p>
          <a:endParaRPr lang="ru-RU"/>
        </a:p>
      </dgm:t>
    </dgm:pt>
    <dgm:pt modelId="{A378276F-772F-4B18-870E-CE311D01B813}">
      <dgm:prSet phldrT="[Текст]"/>
      <dgm:spPr/>
      <dgm:t>
        <a:bodyPr/>
        <a:lstStyle/>
        <a:p>
          <a:r>
            <a:rPr lang="en-US" dirty="0" smtClean="0"/>
            <a:t>In Africa</a:t>
          </a:r>
          <a:endParaRPr lang="ru-RU" dirty="0"/>
        </a:p>
      </dgm:t>
    </dgm:pt>
    <dgm:pt modelId="{CA545658-FFEF-401E-8F89-B11977450854}" type="parTrans" cxnId="{60525CBA-2FCC-43D4-BC12-9D9819EC26A4}">
      <dgm:prSet/>
      <dgm:spPr/>
      <dgm:t>
        <a:bodyPr/>
        <a:lstStyle/>
        <a:p>
          <a:endParaRPr lang="ru-RU"/>
        </a:p>
      </dgm:t>
    </dgm:pt>
    <dgm:pt modelId="{718416D8-03D3-410F-BAE5-4CC90662E874}" type="sibTrans" cxnId="{60525CBA-2FCC-43D4-BC12-9D9819EC26A4}">
      <dgm:prSet/>
      <dgm:spPr/>
      <dgm:t>
        <a:bodyPr/>
        <a:lstStyle/>
        <a:p>
          <a:endParaRPr lang="ru-RU"/>
        </a:p>
      </dgm:t>
    </dgm:pt>
    <dgm:pt modelId="{0E28BA43-C51A-4799-B2C7-7BD82A8ADE1D}">
      <dgm:prSet phldrT="[Текст]"/>
      <dgm:spPr/>
      <dgm:t>
        <a:bodyPr/>
        <a:lstStyle/>
        <a:p>
          <a:r>
            <a:rPr lang="en-US" dirty="0" smtClean="0"/>
            <a:t>In Australia</a:t>
          </a:r>
          <a:endParaRPr lang="ru-RU" dirty="0"/>
        </a:p>
      </dgm:t>
    </dgm:pt>
    <dgm:pt modelId="{BACDFA31-22C7-44AD-AA44-AD01B2A74E44}" type="parTrans" cxnId="{F3AD0BB2-1778-4FB8-81C3-478DD4588045}">
      <dgm:prSet/>
      <dgm:spPr/>
      <dgm:t>
        <a:bodyPr/>
        <a:lstStyle/>
        <a:p>
          <a:endParaRPr lang="ru-RU"/>
        </a:p>
      </dgm:t>
    </dgm:pt>
    <dgm:pt modelId="{020BA702-744F-43AF-BE09-8BF9649EB9B0}" type="sibTrans" cxnId="{F3AD0BB2-1778-4FB8-81C3-478DD4588045}">
      <dgm:prSet/>
      <dgm:spPr/>
      <dgm:t>
        <a:bodyPr/>
        <a:lstStyle/>
        <a:p>
          <a:endParaRPr lang="ru-RU"/>
        </a:p>
      </dgm:t>
    </dgm:pt>
    <dgm:pt modelId="{8DD40A51-7385-48C3-91E5-BD64C23BD83B}" type="pres">
      <dgm:prSet presAssocID="{3E044E4E-BC89-4F6E-908D-C033510E35F0}" presName="Name0" presStyleCnt="0">
        <dgm:presLayoutVars>
          <dgm:dir/>
          <dgm:resizeHandles val="exact"/>
        </dgm:presLayoutVars>
      </dgm:prSet>
      <dgm:spPr/>
    </dgm:pt>
    <dgm:pt modelId="{6CF51F77-6389-4E3A-BD1E-16370338F9F9}" type="pres">
      <dgm:prSet presAssocID="{E62C0BE3-A22B-4C81-A93E-54E52AE509CA}" presName="composite" presStyleCnt="0"/>
      <dgm:spPr/>
    </dgm:pt>
    <dgm:pt modelId="{86A9408C-70F3-4E9B-B881-146D75AE923D}" type="pres">
      <dgm:prSet presAssocID="{E62C0BE3-A22B-4C81-A93E-54E52AE509CA}" presName="rect1" presStyleLbl="trAlignAcc1" presStyleIdx="0" presStyleCnt="3" custScaleX="55233" custScaleY="124763" custLinFactNeighborX="8587" custLinFactNeighborY="9992">
        <dgm:presLayoutVars>
          <dgm:bulletEnabled val="1"/>
        </dgm:presLayoutVars>
      </dgm:prSet>
      <dgm:spPr/>
    </dgm:pt>
    <dgm:pt modelId="{73803BDA-20F0-49FD-9C57-309E27C94314}" type="pres">
      <dgm:prSet presAssocID="{E62C0BE3-A22B-4C81-A93E-54E52AE509CA}" presName="rect2" presStyleLbl="fgImgPlace1" presStyleIdx="0" presStyleCnt="3" custScaleX="217000" custScaleY="121527" custLinFactNeighborX="48177" custLinFactNeighborY="-118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4D85D76-2185-42E7-A155-F60FCB5CC704}" type="pres">
      <dgm:prSet presAssocID="{990DC055-92F5-46E1-B5D4-FA7BF2E00001}" presName="sibTrans" presStyleCnt="0"/>
      <dgm:spPr/>
    </dgm:pt>
    <dgm:pt modelId="{FEE3D609-747A-4AF2-A4CC-3EDA485908F3}" type="pres">
      <dgm:prSet presAssocID="{A378276F-772F-4B18-870E-CE311D01B813}" presName="composite" presStyleCnt="0"/>
      <dgm:spPr/>
    </dgm:pt>
    <dgm:pt modelId="{D2D4981A-9427-4B72-AD79-31F876A48870}" type="pres">
      <dgm:prSet presAssocID="{A378276F-772F-4B18-870E-CE311D01B813}" presName="rect1" presStyleLbl="trAlignAcc1" presStyleIdx="1" presStyleCnt="3" custScaleX="55606" custScaleY="91682" custLinFactNeighborX="-6479" custLinFactNeighborY="2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DFCDD-BA15-428E-BA5E-B4C7EB87F708}" type="pres">
      <dgm:prSet presAssocID="{A378276F-772F-4B18-870E-CE311D01B813}" presName="rect2" presStyleLbl="fgImgPlace1" presStyleIdx="1" presStyleCnt="3" custScaleX="233425" custScaleY="161968" custLinFactNeighborX="3223" custLinFactNeighborY="-288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14BEDF9-C37C-4D50-9EB4-93DEA76377A4}" type="pres">
      <dgm:prSet presAssocID="{718416D8-03D3-410F-BAE5-4CC90662E874}" presName="sibTrans" presStyleCnt="0"/>
      <dgm:spPr/>
    </dgm:pt>
    <dgm:pt modelId="{8B44E00C-4F87-43BB-BE71-AC71F2F74DBA}" type="pres">
      <dgm:prSet presAssocID="{0E28BA43-C51A-4799-B2C7-7BD82A8ADE1D}" presName="composite" presStyleCnt="0"/>
      <dgm:spPr/>
    </dgm:pt>
    <dgm:pt modelId="{9EDE8095-9D77-4B1B-9170-D4E7A0BCB4D6}" type="pres">
      <dgm:prSet presAssocID="{0E28BA43-C51A-4799-B2C7-7BD82A8ADE1D}" presName="rect1" presStyleLbl="trAlignAcc1" presStyleIdx="2" presStyleCnt="3" custLinFactNeighborX="32875" custLinFactNeighborY="3803">
        <dgm:presLayoutVars>
          <dgm:bulletEnabled val="1"/>
        </dgm:presLayoutVars>
      </dgm:prSet>
      <dgm:spPr/>
    </dgm:pt>
    <dgm:pt modelId="{2F3452EB-B353-4E00-BCCE-DE12D0673D5A}" type="pres">
      <dgm:prSet presAssocID="{0E28BA43-C51A-4799-B2C7-7BD82A8ADE1D}" presName="rect2" presStyleLbl="fgImgPlace1" presStyleIdx="2" presStyleCnt="3" custScaleX="206821" custScaleY="1312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0B0195FF-A68D-464A-9324-30D2F83E8874}" srcId="{3E044E4E-BC89-4F6E-908D-C033510E35F0}" destId="{E62C0BE3-A22B-4C81-A93E-54E52AE509CA}" srcOrd="0" destOrd="0" parTransId="{F5CE757A-D6D8-4869-8328-5B49339BB766}" sibTransId="{990DC055-92F5-46E1-B5D4-FA7BF2E00001}"/>
    <dgm:cxn modelId="{F3AD0BB2-1778-4FB8-81C3-478DD4588045}" srcId="{3E044E4E-BC89-4F6E-908D-C033510E35F0}" destId="{0E28BA43-C51A-4799-B2C7-7BD82A8ADE1D}" srcOrd="2" destOrd="0" parTransId="{BACDFA31-22C7-44AD-AA44-AD01B2A74E44}" sibTransId="{020BA702-744F-43AF-BE09-8BF9649EB9B0}"/>
    <dgm:cxn modelId="{75034999-31CF-4CA3-92ED-756BF1CE3CE3}" type="presOf" srcId="{E62C0BE3-A22B-4C81-A93E-54E52AE509CA}" destId="{86A9408C-70F3-4E9B-B881-146D75AE923D}" srcOrd="0" destOrd="0" presId="urn:microsoft.com/office/officeart/2008/layout/PictureStrips"/>
    <dgm:cxn modelId="{B7E1D5CA-915A-4C7C-894C-862E59D9165B}" type="presOf" srcId="{0E28BA43-C51A-4799-B2C7-7BD82A8ADE1D}" destId="{9EDE8095-9D77-4B1B-9170-D4E7A0BCB4D6}" srcOrd="0" destOrd="0" presId="urn:microsoft.com/office/officeart/2008/layout/PictureStrips"/>
    <dgm:cxn modelId="{851D8BE0-72CD-4D08-BDD2-21705528447F}" type="presOf" srcId="{3E044E4E-BC89-4F6E-908D-C033510E35F0}" destId="{8DD40A51-7385-48C3-91E5-BD64C23BD83B}" srcOrd="0" destOrd="0" presId="urn:microsoft.com/office/officeart/2008/layout/PictureStrips"/>
    <dgm:cxn modelId="{70A47449-8A8B-4BA4-BD46-6318A7B42BE4}" type="presOf" srcId="{A378276F-772F-4B18-870E-CE311D01B813}" destId="{D2D4981A-9427-4B72-AD79-31F876A48870}" srcOrd="0" destOrd="0" presId="urn:microsoft.com/office/officeart/2008/layout/PictureStrips"/>
    <dgm:cxn modelId="{60525CBA-2FCC-43D4-BC12-9D9819EC26A4}" srcId="{3E044E4E-BC89-4F6E-908D-C033510E35F0}" destId="{A378276F-772F-4B18-870E-CE311D01B813}" srcOrd="1" destOrd="0" parTransId="{CA545658-FFEF-401E-8F89-B11977450854}" sibTransId="{718416D8-03D3-410F-BAE5-4CC90662E874}"/>
    <dgm:cxn modelId="{608E253A-B8AF-4F03-AF07-58190C5FC7FF}" type="presParOf" srcId="{8DD40A51-7385-48C3-91E5-BD64C23BD83B}" destId="{6CF51F77-6389-4E3A-BD1E-16370338F9F9}" srcOrd="0" destOrd="0" presId="urn:microsoft.com/office/officeart/2008/layout/PictureStrips"/>
    <dgm:cxn modelId="{B3C98FF1-1885-4A19-A5B0-11B8ECDC95D9}" type="presParOf" srcId="{6CF51F77-6389-4E3A-BD1E-16370338F9F9}" destId="{86A9408C-70F3-4E9B-B881-146D75AE923D}" srcOrd="0" destOrd="0" presId="urn:microsoft.com/office/officeart/2008/layout/PictureStrips"/>
    <dgm:cxn modelId="{10B75B51-D724-4DBE-90C9-18E4BCAA8AE4}" type="presParOf" srcId="{6CF51F77-6389-4E3A-BD1E-16370338F9F9}" destId="{73803BDA-20F0-49FD-9C57-309E27C94314}" srcOrd="1" destOrd="0" presId="urn:microsoft.com/office/officeart/2008/layout/PictureStrips"/>
    <dgm:cxn modelId="{13946B3F-DFCF-4D72-A076-EBEBB38A63BE}" type="presParOf" srcId="{8DD40A51-7385-48C3-91E5-BD64C23BD83B}" destId="{F4D85D76-2185-42E7-A155-F60FCB5CC704}" srcOrd="1" destOrd="0" presId="urn:microsoft.com/office/officeart/2008/layout/PictureStrips"/>
    <dgm:cxn modelId="{EA8B34F8-34E1-48F4-B2CA-68C2FE256DB4}" type="presParOf" srcId="{8DD40A51-7385-48C3-91E5-BD64C23BD83B}" destId="{FEE3D609-747A-4AF2-A4CC-3EDA485908F3}" srcOrd="2" destOrd="0" presId="urn:microsoft.com/office/officeart/2008/layout/PictureStrips"/>
    <dgm:cxn modelId="{E161F271-1646-4770-BEEB-EA0EE91C04F2}" type="presParOf" srcId="{FEE3D609-747A-4AF2-A4CC-3EDA485908F3}" destId="{D2D4981A-9427-4B72-AD79-31F876A48870}" srcOrd="0" destOrd="0" presId="urn:microsoft.com/office/officeart/2008/layout/PictureStrips"/>
    <dgm:cxn modelId="{27226908-DE0B-4168-850F-8C67464B4292}" type="presParOf" srcId="{FEE3D609-747A-4AF2-A4CC-3EDA485908F3}" destId="{1B0DFCDD-BA15-428E-BA5E-B4C7EB87F708}" srcOrd="1" destOrd="0" presId="urn:microsoft.com/office/officeart/2008/layout/PictureStrips"/>
    <dgm:cxn modelId="{FFCE1B87-9181-4E6F-B1B0-462F2F09F316}" type="presParOf" srcId="{8DD40A51-7385-48C3-91E5-BD64C23BD83B}" destId="{514BEDF9-C37C-4D50-9EB4-93DEA76377A4}" srcOrd="3" destOrd="0" presId="urn:microsoft.com/office/officeart/2008/layout/PictureStrips"/>
    <dgm:cxn modelId="{E8F0B2E9-C506-41A2-8495-5E239E22C9D1}" type="presParOf" srcId="{8DD40A51-7385-48C3-91E5-BD64C23BD83B}" destId="{8B44E00C-4F87-43BB-BE71-AC71F2F74DBA}" srcOrd="4" destOrd="0" presId="urn:microsoft.com/office/officeart/2008/layout/PictureStrips"/>
    <dgm:cxn modelId="{4AA59F84-FEB6-4107-926D-8F6EA56D2A6D}" type="presParOf" srcId="{8B44E00C-4F87-43BB-BE71-AC71F2F74DBA}" destId="{9EDE8095-9D77-4B1B-9170-D4E7A0BCB4D6}" srcOrd="0" destOrd="0" presId="urn:microsoft.com/office/officeart/2008/layout/PictureStrips"/>
    <dgm:cxn modelId="{39BE4643-3EEF-47F7-894E-555325F55D2D}" type="presParOf" srcId="{8B44E00C-4F87-43BB-BE71-AC71F2F74DBA}" destId="{2F3452EB-B353-4E00-BCCE-DE12D0673D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C0CDF-CDCD-451B-AD33-C7ECAE7C0E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964678-D848-49A7-8026-4E533DFF4C24}">
      <dgm:prSet/>
      <dgm:spPr/>
      <dgm:t>
        <a:bodyPr/>
        <a:lstStyle/>
        <a:p>
          <a:pPr rtl="0"/>
          <a:r>
            <a:rPr lang="en-US" smtClean="0"/>
            <a:t>climbing the trees</a:t>
          </a:r>
          <a:endParaRPr lang="ru-RU"/>
        </a:p>
      </dgm:t>
    </dgm:pt>
    <dgm:pt modelId="{843A1E7A-2D35-4798-AFC9-F31950694556}" type="parTrans" cxnId="{0AF69317-5117-419F-B5A8-6E1A212B555A}">
      <dgm:prSet/>
      <dgm:spPr/>
      <dgm:t>
        <a:bodyPr/>
        <a:lstStyle/>
        <a:p>
          <a:endParaRPr lang="ru-RU"/>
        </a:p>
      </dgm:t>
    </dgm:pt>
    <dgm:pt modelId="{E2BB8188-2B1D-419D-9178-00302FC21F8F}" type="sibTrans" cxnId="{0AF69317-5117-419F-B5A8-6E1A212B555A}">
      <dgm:prSet/>
      <dgm:spPr/>
      <dgm:t>
        <a:bodyPr/>
        <a:lstStyle/>
        <a:p>
          <a:endParaRPr lang="ru-RU"/>
        </a:p>
      </dgm:t>
    </dgm:pt>
    <dgm:pt modelId="{F6B75E34-464C-459D-AC43-D2B2BA2321F7}" type="pres">
      <dgm:prSet presAssocID="{905C0CDF-CDCD-451B-AD33-C7ECAE7C0E21}" presName="linear" presStyleCnt="0">
        <dgm:presLayoutVars>
          <dgm:animLvl val="lvl"/>
          <dgm:resizeHandles val="exact"/>
        </dgm:presLayoutVars>
      </dgm:prSet>
      <dgm:spPr/>
    </dgm:pt>
    <dgm:pt modelId="{11FE7A3B-A853-424E-869D-995DACC5F3C8}" type="pres">
      <dgm:prSet presAssocID="{EA964678-D848-49A7-8026-4E533DFF4C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AF69317-5117-419F-B5A8-6E1A212B555A}" srcId="{905C0CDF-CDCD-451B-AD33-C7ECAE7C0E21}" destId="{EA964678-D848-49A7-8026-4E533DFF4C24}" srcOrd="0" destOrd="0" parTransId="{843A1E7A-2D35-4798-AFC9-F31950694556}" sibTransId="{E2BB8188-2B1D-419D-9178-00302FC21F8F}"/>
    <dgm:cxn modelId="{E0C930DD-EAD7-43F1-9BE5-1B61C3156219}" type="presOf" srcId="{EA964678-D848-49A7-8026-4E533DFF4C24}" destId="{11FE7A3B-A853-424E-869D-995DACC5F3C8}" srcOrd="0" destOrd="0" presId="urn:microsoft.com/office/officeart/2005/8/layout/vList2"/>
    <dgm:cxn modelId="{593DB3C5-CA58-4F1B-8433-35DB92CE3D02}" type="presOf" srcId="{905C0CDF-CDCD-451B-AD33-C7ECAE7C0E21}" destId="{F6B75E34-464C-459D-AC43-D2B2BA2321F7}" srcOrd="0" destOrd="0" presId="urn:microsoft.com/office/officeart/2005/8/layout/vList2"/>
    <dgm:cxn modelId="{548079EF-CC72-4561-8EB2-E7876B4858A2}" type="presParOf" srcId="{F6B75E34-464C-459D-AC43-D2B2BA2321F7}" destId="{11FE7A3B-A853-424E-869D-995DACC5F3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995FF-3CCC-4709-86BB-7ABD46765BF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407D4-752F-4C4E-85DE-7F8DABE669EB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leaves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EB023E9-5662-4B06-9CD9-1A0C1AD2C42F}" type="parTrans" cxnId="{5E20039B-FC99-4FFB-883D-A2782DD35685}">
      <dgm:prSet/>
      <dgm:spPr/>
      <dgm:t>
        <a:bodyPr/>
        <a:lstStyle/>
        <a:p>
          <a:endParaRPr lang="ru-RU"/>
        </a:p>
      </dgm:t>
    </dgm:pt>
    <dgm:pt modelId="{CD4376EF-E52B-44FC-8A3D-05F25856DEC4}" type="sibTrans" cxnId="{5E20039B-FC99-4FFB-883D-A2782DD35685}">
      <dgm:prSet/>
      <dgm:spPr/>
      <dgm:t>
        <a:bodyPr/>
        <a:lstStyle/>
        <a:p>
          <a:endParaRPr lang="ru-RU"/>
        </a:p>
      </dgm:t>
    </dgm:pt>
    <dgm:pt modelId="{3E4EF443-B282-4231-B5BD-BD17CF8DCBB6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bananas</a:t>
          </a:r>
          <a:endParaRPr lang="ru-RU" dirty="0">
            <a:solidFill>
              <a:srgbClr val="FF0000"/>
            </a:solidFill>
          </a:endParaRPr>
        </a:p>
      </dgm:t>
    </dgm:pt>
    <dgm:pt modelId="{6EC3C3AB-9B79-48CF-BC48-8CB5DE55816B}" type="parTrans" cxnId="{B823569E-F6EF-4D8F-842A-D39680EBFDE2}">
      <dgm:prSet/>
      <dgm:spPr/>
      <dgm:t>
        <a:bodyPr/>
        <a:lstStyle/>
        <a:p>
          <a:endParaRPr lang="ru-RU"/>
        </a:p>
      </dgm:t>
    </dgm:pt>
    <dgm:pt modelId="{B4EB7466-4F4A-47C5-8961-3F6AC2CC2DE5}" type="sibTrans" cxnId="{B823569E-F6EF-4D8F-842A-D39680EBFDE2}">
      <dgm:prSet/>
      <dgm:spPr/>
      <dgm:t>
        <a:bodyPr/>
        <a:lstStyle/>
        <a:p>
          <a:endParaRPr lang="ru-RU"/>
        </a:p>
      </dgm:t>
    </dgm:pt>
    <dgm:pt modelId="{CEE8EC4B-5AD7-4131-A141-9328735BDF66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fruits</a:t>
          </a:r>
          <a:endParaRPr lang="ru-RU" dirty="0">
            <a:solidFill>
              <a:schemeClr val="tx1"/>
            </a:solidFill>
            <a:cs typeface="Aharoni" panose="02010803020104030203" pitchFamily="2" charset="-79"/>
          </a:endParaRPr>
        </a:p>
      </dgm:t>
    </dgm:pt>
    <dgm:pt modelId="{CD4BEEE9-EAE1-4764-852D-6A066EA148A9}" type="parTrans" cxnId="{EF064F54-C7BB-4400-909E-9FEBE6CB7537}">
      <dgm:prSet/>
      <dgm:spPr/>
      <dgm:t>
        <a:bodyPr/>
        <a:lstStyle/>
        <a:p>
          <a:endParaRPr lang="ru-RU"/>
        </a:p>
      </dgm:t>
    </dgm:pt>
    <dgm:pt modelId="{03725A23-C443-4813-A605-9B67AE79B67E}" type="sibTrans" cxnId="{EF064F54-C7BB-4400-909E-9FEBE6CB7537}">
      <dgm:prSet/>
      <dgm:spPr/>
      <dgm:t>
        <a:bodyPr/>
        <a:lstStyle/>
        <a:p>
          <a:endParaRPr lang="ru-RU"/>
        </a:p>
      </dgm:t>
    </dgm:pt>
    <dgm:pt modelId="{A1F0522A-1A49-4968-9923-079ECD37D426}" type="pres">
      <dgm:prSet presAssocID="{B28995FF-3CCC-4709-86BB-7ABD46765BF0}" presName="Name0" presStyleCnt="0">
        <dgm:presLayoutVars>
          <dgm:dir val="rev"/>
          <dgm:resizeHandles val="exact"/>
        </dgm:presLayoutVars>
      </dgm:prSet>
      <dgm:spPr/>
    </dgm:pt>
    <dgm:pt modelId="{538F9400-0EB8-433E-BA1A-B778421F900B}" type="pres">
      <dgm:prSet presAssocID="{93D407D4-752F-4C4E-85DE-7F8DABE669EB}" presName="composite" presStyleCnt="0"/>
      <dgm:spPr/>
    </dgm:pt>
    <dgm:pt modelId="{1EB4946C-A090-444D-B838-A3BB96B96312}" type="pres">
      <dgm:prSet presAssocID="{93D407D4-752F-4C4E-85DE-7F8DABE669EB}" presName="rect1" presStyleLbl="bgImgPlace1" presStyleIdx="0" presStyleCnt="3" custScaleX="87499" custScaleY="110495" custLinFactNeighborX="-19" custLinFactNeighborY="-134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D31FA99B-6C6B-4C98-9507-42714FF8E05E}" type="pres">
      <dgm:prSet presAssocID="{93D407D4-752F-4C4E-85DE-7F8DABE669EB}" presName="wedgeRectCallout1" presStyleLbl="node1" presStyleIdx="0" presStyleCnt="3">
        <dgm:presLayoutVars>
          <dgm:bulletEnabled val="1"/>
        </dgm:presLayoutVars>
      </dgm:prSet>
      <dgm:spPr/>
    </dgm:pt>
    <dgm:pt modelId="{910E04F3-C37F-4B6E-A304-A2CEF0FB81DE}" type="pres">
      <dgm:prSet presAssocID="{CD4376EF-E52B-44FC-8A3D-05F25856DEC4}" presName="sibTrans" presStyleCnt="0"/>
      <dgm:spPr/>
    </dgm:pt>
    <dgm:pt modelId="{282811C3-C498-4CFD-8B8B-562C14C2EEDD}" type="pres">
      <dgm:prSet presAssocID="{3E4EF443-B282-4231-B5BD-BD17CF8DCBB6}" presName="composite" presStyleCnt="0"/>
      <dgm:spPr/>
    </dgm:pt>
    <dgm:pt modelId="{4A95D9AF-B8DA-4DE0-B104-B378DC1E05C4}" type="pres">
      <dgm:prSet presAssocID="{3E4EF443-B282-4231-B5BD-BD17CF8DCBB6}" presName="rect1" presStyleLbl="bgImgPlace1" presStyleIdx="1" presStyleCnt="3" custScaleX="107514" custScaleY="133535" custLinFactNeighborX="1970" custLinFactNeighborY="-213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EF2489B-E8AE-4700-8EF1-CAFDE5A48ABF}" type="pres">
      <dgm:prSet presAssocID="{3E4EF443-B282-4231-B5BD-BD17CF8DCBB6}" presName="wedgeRectCallout1" presStyleLbl="node1" presStyleIdx="1" presStyleCnt="3">
        <dgm:presLayoutVars>
          <dgm:bulletEnabled val="1"/>
        </dgm:presLayoutVars>
      </dgm:prSet>
      <dgm:spPr/>
    </dgm:pt>
    <dgm:pt modelId="{7A965F83-0079-4FFA-857C-8CE75F28C059}" type="pres">
      <dgm:prSet presAssocID="{B4EB7466-4F4A-47C5-8961-3F6AC2CC2DE5}" presName="sibTrans" presStyleCnt="0"/>
      <dgm:spPr/>
    </dgm:pt>
    <dgm:pt modelId="{E2E89341-D459-4B5B-8F36-EC81433A519D}" type="pres">
      <dgm:prSet presAssocID="{CEE8EC4B-5AD7-4131-A141-9328735BDF66}" presName="composite" presStyleCnt="0"/>
      <dgm:spPr/>
    </dgm:pt>
    <dgm:pt modelId="{AF846768-F372-460C-8CAB-67D70F896FF1}" type="pres">
      <dgm:prSet presAssocID="{CEE8EC4B-5AD7-4131-A141-9328735BDF66}" presName="rect1" presStyleLbl="bgImgPlace1" presStyleIdx="2" presStyleCnt="3" custScaleX="124929" custScaleY="138583" custLinFactNeighborX="-5669" custLinFactNeighborY="-133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E63A4E4-C797-4EB8-9E74-5E8CB55B2FD9}" type="pres">
      <dgm:prSet presAssocID="{CEE8EC4B-5AD7-4131-A141-9328735BDF66}" presName="wedgeRectCallout1" presStyleLbl="node1" presStyleIdx="2" presStyleCnt="3" custLinFactNeighborX="-1106" custLinFactNeighborY="-17998">
        <dgm:presLayoutVars>
          <dgm:bulletEnabled val="1"/>
        </dgm:presLayoutVars>
      </dgm:prSet>
      <dgm:spPr/>
    </dgm:pt>
  </dgm:ptLst>
  <dgm:cxnLst>
    <dgm:cxn modelId="{74D01FD1-95AC-494B-8FE5-C331422D9498}" type="presOf" srcId="{93D407D4-752F-4C4E-85DE-7F8DABE669EB}" destId="{D31FA99B-6C6B-4C98-9507-42714FF8E05E}" srcOrd="0" destOrd="0" presId="urn:microsoft.com/office/officeart/2008/layout/BendingPictureCaptionList"/>
    <dgm:cxn modelId="{5E20039B-FC99-4FFB-883D-A2782DD35685}" srcId="{B28995FF-3CCC-4709-86BB-7ABD46765BF0}" destId="{93D407D4-752F-4C4E-85DE-7F8DABE669EB}" srcOrd="0" destOrd="0" parTransId="{FEB023E9-5662-4B06-9CD9-1A0C1AD2C42F}" sibTransId="{CD4376EF-E52B-44FC-8A3D-05F25856DEC4}"/>
    <dgm:cxn modelId="{EF064F54-C7BB-4400-909E-9FEBE6CB7537}" srcId="{B28995FF-3CCC-4709-86BB-7ABD46765BF0}" destId="{CEE8EC4B-5AD7-4131-A141-9328735BDF66}" srcOrd="2" destOrd="0" parTransId="{CD4BEEE9-EAE1-4764-852D-6A066EA148A9}" sibTransId="{03725A23-C443-4813-A605-9B67AE79B67E}"/>
    <dgm:cxn modelId="{B5CA1246-A9B5-49DC-985C-416EDFAF683A}" type="presOf" srcId="{CEE8EC4B-5AD7-4131-A141-9328735BDF66}" destId="{AE63A4E4-C797-4EB8-9E74-5E8CB55B2FD9}" srcOrd="0" destOrd="0" presId="urn:microsoft.com/office/officeart/2008/layout/BendingPictureCaptionList"/>
    <dgm:cxn modelId="{B823569E-F6EF-4D8F-842A-D39680EBFDE2}" srcId="{B28995FF-3CCC-4709-86BB-7ABD46765BF0}" destId="{3E4EF443-B282-4231-B5BD-BD17CF8DCBB6}" srcOrd="1" destOrd="0" parTransId="{6EC3C3AB-9B79-48CF-BC48-8CB5DE55816B}" sibTransId="{B4EB7466-4F4A-47C5-8961-3F6AC2CC2DE5}"/>
    <dgm:cxn modelId="{7CB10ECF-4012-4930-A0EF-DAC1ABF34A6E}" type="presOf" srcId="{3E4EF443-B282-4231-B5BD-BD17CF8DCBB6}" destId="{3EF2489B-E8AE-4700-8EF1-CAFDE5A48ABF}" srcOrd="0" destOrd="0" presId="urn:microsoft.com/office/officeart/2008/layout/BendingPictureCaptionList"/>
    <dgm:cxn modelId="{E6627E49-D637-464A-AC50-6E1C56B12FFC}" type="presOf" srcId="{B28995FF-3CCC-4709-86BB-7ABD46765BF0}" destId="{A1F0522A-1A49-4968-9923-079ECD37D426}" srcOrd="0" destOrd="0" presId="urn:microsoft.com/office/officeart/2008/layout/BendingPictureCaptionList"/>
    <dgm:cxn modelId="{D6A41F65-E3FB-4F1F-A985-E561A040F2CF}" type="presParOf" srcId="{A1F0522A-1A49-4968-9923-079ECD37D426}" destId="{538F9400-0EB8-433E-BA1A-B778421F900B}" srcOrd="0" destOrd="0" presId="urn:microsoft.com/office/officeart/2008/layout/BendingPictureCaptionList"/>
    <dgm:cxn modelId="{2C512A77-82DC-40B4-BF50-7A9E90E6B5B5}" type="presParOf" srcId="{538F9400-0EB8-433E-BA1A-B778421F900B}" destId="{1EB4946C-A090-444D-B838-A3BB96B96312}" srcOrd="0" destOrd="0" presId="urn:microsoft.com/office/officeart/2008/layout/BendingPictureCaptionList"/>
    <dgm:cxn modelId="{78116B27-2098-4867-AA98-E2521DF6CE52}" type="presParOf" srcId="{538F9400-0EB8-433E-BA1A-B778421F900B}" destId="{D31FA99B-6C6B-4C98-9507-42714FF8E05E}" srcOrd="1" destOrd="0" presId="urn:microsoft.com/office/officeart/2008/layout/BendingPictureCaptionList"/>
    <dgm:cxn modelId="{37F4D54B-9CA9-4CF1-AE39-758437A17227}" type="presParOf" srcId="{A1F0522A-1A49-4968-9923-079ECD37D426}" destId="{910E04F3-C37F-4B6E-A304-A2CEF0FB81DE}" srcOrd="1" destOrd="0" presId="urn:microsoft.com/office/officeart/2008/layout/BendingPictureCaptionList"/>
    <dgm:cxn modelId="{FB83960C-4CCF-4273-B8A9-5C155695AF3A}" type="presParOf" srcId="{A1F0522A-1A49-4968-9923-079ECD37D426}" destId="{282811C3-C498-4CFD-8B8B-562C14C2EEDD}" srcOrd="2" destOrd="0" presId="urn:microsoft.com/office/officeart/2008/layout/BendingPictureCaptionList"/>
    <dgm:cxn modelId="{85028174-9646-4F4D-98DF-D0C848BC10DE}" type="presParOf" srcId="{282811C3-C498-4CFD-8B8B-562C14C2EEDD}" destId="{4A95D9AF-B8DA-4DE0-B104-B378DC1E05C4}" srcOrd="0" destOrd="0" presId="urn:microsoft.com/office/officeart/2008/layout/BendingPictureCaptionList"/>
    <dgm:cxn modelId="{FEA1CEE1-72E7-4BA1-B785-A45267F8B31E}" type="presParOf" srcId="{282811C3-C498-4CFD-8B8B-562C14C2EEDD}" destId="{3EF2489B-E8AE-4700-8EF1-CAFDE5A48ABF}" srcOrd="1" destOrd="0" presId="urn:microsoft.com/office/officeart/2008/layout/BendingPictureCaptionList"/>
    <dgm:cxn modelId="{88B69685-9BAA-4AFE-9A12-934684B9A437}" type="presParOf" srcId="{A1F0522A-1A49-4968-9923-079ECD37D426}" destId="{7A965F83-0079-4FFA-857C-8CE75F28C059}" srcOrd="3" destOrd="0" presId="urn:microsoft.com/office/officeart/2008/layout/BendingPictureCaptionList"/>
    <dgm:cxn modelId="{1DA18517-9D29-4833-90E9-F452384C8616}" type="presParOf" srcId="{A1F0522A-1A49-4968-9923-079ECD37D426}" destId="{E2E89341-D459-4B5B-8F36-EC81433A519D}" srcOrd="4" destOrd="0" presId="urn:microsoft.com/office/officeart/2008/layout/BendingPictureCaptionList"/>
    <dgm:cxn modelId="{F766CC61-EFD3-44A5-910A-D3E729355748}" type="presParOf" srcId="{E2E89341-D459-4B5B-8F36-EC81433A519D}" destId="{AF846768-F372-460C-8CAB-67D70F896FF1}" srcOrd="0" destOrd="0" presId="urn:microsoft.com/office/officeart/2008/layout/BendingPictureCaptionList"/>
    <dgm:cxn modelId="{B38F57DB-D001-41F6-9C8F-50F76C1F8B48}" type="presParOf" srcId="{E2E89341-D459-4B5B-8F36-EC81433A519D}" destId="{AE63A4E4-C797-4EB8-9E74-5E8CB55B2FD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E69AE7-B871-4986-B522-E7145AC344C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3C24348-A4AA-4D7C-BDB6-634FB81A3963}">
      <dgm:prSet/>
      <dgm:spPr/>
      <dgm:t>
        <a:bodyPr/>
        <a:lstStyle/>
        <a:p>
          <a:pPr rtl="0"/>
          <a:r>
            <a:rPr lang="en-US" smtClean="0"/>
            <a:t>The end</a:t>
          </a:r>
          <a:endParaRPr lang="ru-RU"/>
        </a:p>
      </dgm:t>
    </dgm:pt>
    <dgm:pt modelId="{1761B876-13A6-456D-B726-B5F3F404598A}" type="parTrans" cxnId="{9C5E3301-B967-48FB-A6EF-B9621EE8BAB8}">
      <dgm:prSet/>
      <dgm:spPr/>
      <dgm:t>
        <a:bodyPr/>
        <a:lstStyle/>
        <a:p>
          <a:endParaRPr lang="ru-RU"/>
        </a:p>
      </dgm:t>
    </dgm:pt>
    <dgm:pt modelId="{1BC2A0AD-70D0-4865-97EC-EED0646710C3}" type="sibTrans" cxnId="{9C5E3301-B967-48FB-A6EF-B9621EE8BAB8}">
      <dgm:prSet/>
      <dgm:spPr/>
      <dgm:t>
        <a:bodyPr/>
        <a:lstStyle/>
        <a:p>
          <a:endParaRPr lang="ru-RU"/>
        </a:p>
      </dgm:t>
    </dgm:pt>
    <dgm:pt modelId="{271E0A17-378F-4501-A915-6B4383D1C859}" type="pres">
      <dgm:prSet presAssocID="{C7E69AE7-B871-4986-B522-E7145AC344C4}" presName="Name0" presStyleCnt="0">
        <dgm:presLayoutVars>
          <dgm:dir/>
          <dgm:resizeHandles val="exact"/>
        </dgm:presLayoutVars>
      </dgm:prSet>
      <dgm:spPr/>
    </dgm:pt>
    <dgm:pt modelId="{AE9EC52B-47E7-4E8D-B196-28D8E0D014B7}" type="pres">
      <dgm:prSet presAssocID="{63C24348-A4AA-4D7C-BDB6-634FB81A3963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9C5E3301-B967-48FB-A6EF-B9621EE8BAB8}" srcId="{C7E69AE7-B871-4986-B522-E7145AC344C4}" destId="{63C24348-A4AA-4D7C-BDB6-634FB81A3963}" srcOrd="0" destOrd="0" parTransId="{1761B876-13A6-456D-B726-B5F3F404598A}" sibTransId="{1BC2A0AD-70D0-4865-97EC-EED0646710C3}"/>
    <dgm:cxn modelId="{B4C7CB07-7930-4CA4-878F-1A23ECBF4B80}" type="presOf" srcId="{C7E69AE7-B871-4986-B522-E7145AC344C4}" destId="{271E0A17-378F-4501-A915-6B4383D1C859}" srcOrd="0" destOrd="0" presId="urn:microsoft.com/office/officeart/2005/8/layout/hChevron3"/>
    <dgm:cxn modelId="{0D6EA6C2-76DF-4D31-8C9E-D23F0AA4B7F7}" type="presOf" srcId="{63C24348-A4AA-4D7C-BDB6-634FB81A3963}" destId="{AE9EC52B-47E7-4E8D-B196-28D8E0D014B7}" srcOrd="0" destOrd="0" presId="urn:microsoft.com/office/officeart/2005/8/layout/hChevron3"/>
    <dgm:cxn modelId="{2234CC46-6E64-4A35-9105-B6195B3D9960}" type="presParOf" srcId="{271E0A17-378F-4501-A915-6B4383D1C859}" destId="{AE9EC52B-47E7-4E8D-B196-28D8E0D014B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E6F20-9F64-46A4-8498-E18E842A2D1F}">
      <dsp:nvSpPr>
        <dsp:cNvPr id="0" name=""/>
        <dsp:cNvSpPr/>
      </dsp:nvSpPr>
      <dsp:spPr>
        <a:xfrm>
          <a:off x="0" y="180619"/>
          <a:ext cx="1950879" cy="198273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F7218-08DF-4FB5-9C8D-651A82C07CAB}">
      <dsp:nvSpPr>
        <dsp:cNvPr id="0" name=""/>
        <dsp:cNvSpPr/>
      </dsp:nvSpPr>
      <dsp:spPr>
        <a:xfrm>
          <a:off x="76307" y="2439570"/>
          <a:ext cx="1949240" cy="1041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Gorillas</a:t>
          </a:r>
          <a:endParaRPr lang="ru-RU" sz="1800" kern="1200" dirty="0"/>
        </a:p>
      </dsp:txBody>
      <dsp:txXfrm>
        <a:off x="76307" y="2439570"/>
        <a:ext cx="1949240" cy="1041646"/>
      </dsp:txXfrm>
    </dsp:sp>
    <dsp:sp modelId="{C488A9F9-4458-430A-AC03-0601ECFD41FE}">
      <dsp:nvSpPr>
        <dsp:cNvPr id="0" name=""/>
        <dsp:cNvSpPr/>
      </dsp:nvSpPr>
      <dsp:spPr>
        <a:xfrm>
          <a:off x="1809034" y="3182455"/>
          <a:ext cx="2233391" cy="152731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04848-9E6A-48BD-95BA-7782EDA65B4C}">
      <dsp:nvSpPr>
        <dsp:cNvPr id="0" name=""/>
        <dsp:cNvSpPr/>
      </dsp:nvSpPr>
      <dsp:spPr>
        <a:xfrm>
          <a:off x="2843441" y="2186869"/>
          <a:ext cx="1973814" cy="73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Squirrel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monkeys</a:t>
          </a:r>
          <a:endParaRPr lang="ru-RU" sz="1800" kern="1200" dirty="0"/>
        </a:p>
      </dsp:txBody>
      <dsp:txXfrm>
        <a:off x="2843441" y="2186869"/>
        <a:ext cx="1973814" cy="732285"/>
      </dsp:txXfrm>
    </dsp:sp>
    <dsp:sp modelId="{A416414A-2613-4F10-A0D2-74BF43D56149}">
      <dsp:nvSpPr>
        <dsp:cNvPr id="0" name=""/>
        <dsp:cNvSpPr/>
      </dsp:nvSpPr>
      <dsp:spPr>
        <a:xfrm>
          <a:off x="4809296" y="188690"/>
          <a:ext cx="1973814" cy="135995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D824F-750D-4BDB-A967-BBE379785C6B}">
      <dsp:nvSpPr>
        <dsp:cNvPr id="0" name=""/>
        <dsp:cNvSpPr/>
      </dsp:nvSpPr>
      <dsp:spPr>
        <a:xfrm>
          <a:off x="5164425" y="1769602"/>
          <a:ext cx="1973814" cy="73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Gibbons</a:t>
          </a:r>
          <a:endParaRPr lang="ru-RU" sz="1800" kern="1200" dirty="0"/>
        </a:p>
      </dsp:txBody>
      <dsp:txXfrm>
        <a:off x="5164425" y="1769602"/>
        <a:ext cx="1973814" cy="732285"/>
      </dsp:txXfrm>
    </dsp:sp>
    <dsp:sp modelId="{B3863C39-B719-47F5-B18E-55B4BF8FE6ED}">
      <dsp:nvSpPr>
        <dsp:cNvPr id="0" name=""/>
        <dsp:cNvSpPr/>
      </dsp:nvSpPr>
      <dsp:spPr>
        <a:xfrm>
          <a:off x="6399289" y="3325059"/>
          <a:ext cx="1831897" cy="146403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E23FF-C68F-49C4-8FE0-F683CEDDB1EC}">
      <dsp:nvSpPr>
        <dsp:cNvPr id="0" name=""/>
        <dsp:cNvSpPr/>
      </dsp:nvSpPr>
      <dsp:spPr>
        <a:xfrm>
          <a:off x="6433613" y="2552465"/>
          <a:ext cx="2103810" cy="766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Orangutans</a:t>
          </a:r>
          <a:endParaRPr lang="ru-RU" sz="1800" kern="1200" dirty="0"/>
        </a:p>
      </dsp:txBody>
      <dsp:txXfrm>
        <a:off x="6433613" y="2552465"/>
        <a:ext cx="2103810" cy="76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9408C-70F3-4E9B-B881-146D75AE923D}">
      <dsp:nvSpPr>
        <dsp:cNvPr id="0" name=""/>
        <dsp:cNvSpPr/>
      </dsp:nvSpPr>
      <dsp:spPr>
        <a:xfrm>
          <a:off x="2313789" y="773326"/>
          <a:ext cx="2656425" cy="1875144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009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In Brazil</a:t>
          </a:r>
          <a:endParaRPr lang="ru-RU" sz="3600" kern="1200" dirty="0"/>
        </a:p>
      </dsp:txBody>
      <dsp:txXfrm>
        <a:off x="2313789" y="773326"/>
        <a:ext cx="2656425" cy="1875144"/>
      </dsp:txXfrm>
    </dsp:sp>
    <dsp:sp modelId="{73803BDA-20F0-49FD-9C57-309E27C94314}">
      <dsp:nvSpPr>
        <dsp:cNvPr id="0" name=""/>
        <dsp:cNvSpPr/>
      </dsp:nvSpPr>
      <dsp:spPr>
        <a:xfrm>
          <a:off x="515264" y="234568"/>
          <a:ext cx="2283004" cy="19178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981A-9427-4B72-AD79-31F876A48870}">
      <dsp:nvSpPr>
        <dsp:cNvPr id="0" name=""/>
        <dsp:cNvSpPr/>
      </dsp:nvSpPr>
      <dsp:spPr>
        <a:xfrm>
          <a:off x="6488288" y="1376431"/>
          <a:ext cx="2674364" cy="137794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009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 Africa</a:t>
          </a:r>
          <a:endParaRPr lang="ru-RU" sz="4000" kern="1200" dirty="0"/>
        </a:p>
      </dsp:txBody>
      <dsp:txXfrm>
        <a:off x="6488288" y="1376431"/>
        <a:ext cx="2674364" cy="1377948"/>
      </dsp:txXfrm>
    </dsp:sp>
    <dsp:sp modelId="{1B0DFCDD-BA15-428E-BA5E-B4C7EB87F708}">
      <dsp:nvSpPr>
        <dsp:cNvPr id="0" name=""/>
        <dsp:cNvSpPr/>
      </dsp:nvSpPr>
      <dsp:spPr>
        <a:xfrm>
          <a:off x="4863979" y="0"/>
          <a:ext cx="2455808" cy="25560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E8095-9D77-4B1B-9170-D4E7A0BCB4D6}">
      <dsp:nvSpPr>
        <dsp:cNvPr id="0" name=""/>
        <dsp:cNvSpPr/>
      </dsp:nvSpPr>
      <dsp:spPr>
        <a:xfrm>
          <a:off x="4298865" y="3431433"/>
          <a:ext cx="4809489" cy="150296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8009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 Australia</a:t>
          </a:r>
          <a:endParaRPr lang="ru-RU" sz="4000" kern="1200" dirty="0"/>
        </a:p>
      </dsp:txBody>
      <dsp:txXfrm>
        <a:off x="4298865" y="3431433"/>
        <a:ext cx="4809489" cy="1502965"/>
      </dsp:txXfrm>
    </dsp:sp>
    <dsp:sp modelId="{2F3452EB-B353-4E00-BCCE-DE12D0673D5A}">
      <dsp:nvSpPr>
        <dsp:cNvPr id="0" name=""/>
        <dsp:cNvSpPr/>
      </dsp:nvSpPr>
      <dsp:spPr>
        <a:xfrm>
          <a:off x="1955430" y="2910315"/>
          <a:ext cx="2175913" cy="20718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7A3B-A853-424E-869D-995DACC5F3C8}">
      <dsp:nvSpPr>
        <dsp:cNvPr id="0" name=""/>
        <dsp:cNvSpPr/>
      </dsp:nvSpPr>
      <dsp:spPr>
        <a:xfrm>
          <a:off x="0" y="5200"/>
          <a:ext cx="8596668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smtClean="0"/>
            <a:t>climbing the trees</a:t>
          </a:r>
          <a:endParaRPr lang="ru-RU" sz="5600" kern="1200"/>
        </a:p>
      </dsp:txBody>
      <dsp:txXfrm>
        <a:off x="63968" y="69168"/>
        <a:ext cx="8468732" cy="1182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946C-A090-444D-B838-A3BB96B96312}">
      <dsp:nvSpPr>
        <dsp:cNvPr id="0" name=""/>
        <dsp:cNvSpPr/>
      </dsp:nvSpPr>
      <dsp:spPr>
        <a:xfrm>
          <a:off x="7762406" y="499047"/>
          <a:ext cx="2646116" cy="267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FA99B-6C6B-4C98-9507-42714FF8E05E}">
      <dsp:nvSpPr>
        <dsp:cNvPr id="0" name=""/>
        <dsp:cNvSpPr/>
      </dsp:nvSpPr>
      <dsp:spPr>
        <a:xfrm>
          <a:off x="7634439" y="3129094"/>
          <a:ext cx="2691509" cy="846767"/>
        </a:xfrm>
        <a:prstGeom prst="wedgeRectCallout">
          <a:avLst>
            <a:gd name="adj1" fmla="val -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rPr>
            <a:t>leaves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34439" y="3129094"/>
        <a:ext cx="2691509" cy="846767"/>
      </dsp:txXfrm>
    </dsp:sp>
    <dsp:sp modelId="{4A95D9AF-B8DA-4DE0-B104-B378DC1E05C4}">
      <dsp:nvSpPr>
        <dsp:cNvPr id="0" name=""/>
        <dsp:cNvSpPr/>
      </dsp:nvSpPr>
      <dsp:spPr>
        <a:xfrm>
          <a:off x="4140194" y="169050"/>
          <a:ext cx="3251403" cy="32306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2489B-E8AE-4700-8EF1-CAFDE5A48ABF}">
      <dsp:nvSpPr>
        <dsp:cNvPr id="0" name=""/>
        <dsp:cNvSpPr/>
      </dsp:nvSpPr>
      <dsp:spPr>
        <a:xfrm>
          <a:off x="4254719" y="3268447"/>
          <a:ext cx="2691509" cy="846767"/>
        </a:xfrm>
        <a:prstGeom prst="wedgeRectCallout">
          <a:avLst>
            <a:gd name="adj1" fmla="val -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0000"/>
              </a:solidFill>
            </a:rPr>
            <a:t>bananas</a:t>
          </a:r>
          <a:endParaRPr lang="ru-RU" sz="3900" kern="1200" dirty="0">
            <a:solidFill>
              <a:srgbClr val="FF0000"/>
            </a:solidFill>
          </a:endParaRPr>
        </a:p>
      </dsp:txBody>
      <dsp:txXfrm>
        <a:off x="4254719" y="3268447"/>
        <a:ext cx="2691509" cy="846767"/>
      </dsp:txXfrm>
    </dsp:sp>
    <dsp:sp modelId="{AF846768-F372-460C-8CAB-67D70F896FF1}">
      <dsp:nvSpPr>
        <dsp:cNvPr id="0" name=""/>
        <dsp:cNvSpPr/>
      </dsp:nvSpPr>
      <dsp:spPr>
        <a:xfrm>
          <a:off x="0" y="331000"/>
          <a:ext cx="3778062" cy="33527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3A4E4-C797-4EB8-9E74-5E8CB55B2FD9}">
      <dsp:nvSpPr>
        <dsp:cNvPr id="0" name=""/>
        <dsp:cNvSpPr/>
      </dsp:nvSpPr>
      <dsp:spPr>
        <a:xfrm>
          <a:off x="407801" y="3146578"/>
          <a:ext cx="2691509" cy="846767"/>
        </a:xfrm>
        <a:prstGeom prst="wedgeRectCallout">
          <a:avLst>
            <a:gd name="adj1" fmla="val -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fruits</a:t>
          </a:r>
          <a:endParaRPr lang="ru-RU" sz="3900" kern="1200" dirty="0">
            <a:solidFill>
              <a:schemeClr val="tx1"/>
            </a:solidFill>
            <a:cs typeface="Aharoni" panose="02010803020104030203" pitchFamily="2" charset="-79"/>
          </a:endParaRPr>
        </a:p>
      </dsp:txBody>
      <dsp:txXfrm>
        <a:off x="407801" y="3146578"/>
        <a:ext cx="2691509" cy="846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EC52B-47E7-4E8D-B196-28D8E0D014B7}">
      <dsp:nvSpPr>
        <dsp:cNvPr id="0" name=""/>
        <dsp:cNvSpPr/>
      </dsp:nvSpPr>
      <dsp:spPr>
        <a:xfrm>
          <a:off x="2525" y="0"/>
          <a:ext cx="5168031" cy="1446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The end</a:t>
          </a:r>
          <a:endParaRPr lang="ru-RU" sz="6500" kern="1200"/>
        </a:p>
      </dsp:txBody>
      <dsp:txXfrm>
        <a:off x="2525" y="0"/>
        <a:ext cx="4806394" cy="144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9.jpg"/><Relationship Id="rId7" Type="http://schemas.openxmlformats.org/officeDocument/2006/relationships/diagramLayout" Target="../diagrams/layout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20.jpg"/><Relationship Id="rId10" Type="http://schemas.microsoft.com/office/2007/relationships/diagramDrawing" Target="../diagrams/drawing6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latin typeface="Arial Rounded MT Bold" panose="020F0704030504030204" pitchFamily="34" charset="0"/>
              </a:rPr>
              <a:t>MONKEYS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Funny animals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8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What do they like to eat?</a:t>
            </a:r>
            <a:endParaRPr lang="ru-RU" sz="4800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625474"/>
              </p:ext>
            </p:extLst>
          </p:nvPr>
        </p:nvGraphicFramePr>
        <p:xfrm>
          <a:off x="677863" y="1524000"/>
          <a:ext cx="10409237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48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887">
            <a:off x="1164287" y="912998"/>
            <a:ext cx="2942530" cy="2206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266646"/>
            <a:ext cx="3338047" cy="2086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238">
            <a:off x="6712307" y="554379"/>
            <a:ext cx="3264665" cy="2176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228">
            <a:off x="1402686" y="4001734"/>
            <a:ext cx="3725670" cy="2686781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2650070"/>
              </p:ext>
            </p:extLst>
          </p:nvPr>
        </p:nvGraphicFramePr>
        <p:xfrm>
          <a:off x="6547854" y="5124450"/>
          <a:ext cx="5173083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0732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My favorite animals are monkeys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7" y="1673209"/>
            <a:ext cx="3368040" cy="3413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20" y="3760631"/>
            <a:ext cx="2988905" cy="1992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79" y="1673209"/>
            <a:ext cx="2391245" cy="30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So many monkeys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413879"/>
              </p:ext>
            </p:extLst>
          </p:nvPr>
        </p:nvGraphicFramePr>
        <p:xfrm>
          <a:off x="425003" y="1545466"/>
          <a:ext cx="8849172" cy="4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237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Arial Rounded MT Bold" panose="020F0704030504030204" pitchFamily="34" charset="0"/>
              </a:rPr>
              <a:t>Gorillas</a:t>
            </a:r>
            <a:endParaRPr lang="ru-RU" sz="8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1" b="2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0951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Squirrel monkey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33" y="1265894"/>
            <a:ext cx="3434237" cy="40244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85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0775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Monkeys live in many countries….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27942"/>
              </p:ext>
            </p:extLst>
          </p:nvPr>
        </p:nvGraphicFramePr>
        <p:xfrm>
          <a:off x="677863" y="1700213"/>
          <a:ext cx="9342437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7661643"/>
              </p:ext>
            </p:extLst>
          </p:nvPr>
        </p:nvGraphicFramePr>
        <p:xfrm>
          <a:off x="677335" y="1378038"/>
          <a:ext cx="9482666" cy="516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82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Jumping is fun!!!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0" y="1930400"/>
            <a:ext cx="6521120" cy="4366821"/>
          </a:xfrm>
        </p:spPr>
      </p:pic>
    </p:spTree>
    <p:extLst>
      <p:ext uri="{BB962C8B-B14F-4D97-AF65-F5344CB8AC3E}">
        <p14:creationId xmlns:p14="http://schemas.microsoft.com/office/powerpoint/2010/main" val="424406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One, one, one.. little monkeys run…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0" y="1875680"/>
            <a:ext cx="4956130" cy="470518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1802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81" y="2777330"/>
            <a:ext cx="6280230" cy="3528219"/>
          </a:xfr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9036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61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Unicode MS</vt:lpstr>
      <vt:lpstr>Aharoni</vt:lpstr>
      <vt:lpstr>Algerian</vt:lpstr>
      <vt:lpstr>Arial</vt:lpstr>
      <vt:lpstr>Arial Black</vt:lpstr>
      <vt:lpstr>Arial Rounded MT Bold</vt:lpstr>
      <vt:lpstr>Trebuchet MS</vt:lpstr>
      <vt:lpstr>Wingdings 3</vt:lpstr>
      <vt:lpstr>Грань</vt:lpstr>
      <vt:lpstr>MONKEYS</vt:lpstr>
      <vt:lpstr>My favorite animals are monkeys</vt:lpstr>
      <vt:lpstr>So many monkeys</vt:lpstr>
      <vt:lpstr>Презентация PowerPoint</vt:lpstr>
      <vt:lpstr>A Squirrel monkey</vt:lpstr>
      <vt:lpstr>Monkeys live in many countries….</vt:lpstr>
      <vt:lpstr>Jumping is fun!!!</vt:lpstr>
      <vt:lpstr>One, one, one.. little monkeys run…</vt:lpstr>
      <vt:lpstr>Презентация PowerPoint</vt:lpstr>
      <vt:lpstr>What do they like to eat?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MONKEYS</dc:title>
  <dc:creator>Екатерина Иванова</dc:creator>
  <cp:lastModifiedBy>Екатерина Иванова</cp:lastModifiedBy>
  <cp:revision>12</cp:revision>
  <dcterms:created xsi:type="dcterms:W3CDTF">2013-03-25T07:22:36Z</dcterms:created>
  <dcterms:modified xsi:type="dcterms:W3CDTF">2013-03-25T11:34:27Z</dcterms:modified>
</cp:coreProperties>
</file>